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3" r:id="rId2"/>
    <p:sldMasterId id="2147483711" r:id="rId3"/>
  </p:sldMasterIdLst>
  <p:sldIdLst>
    <p:sldId id="256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61" r:id="rId13"/>
    <p:sldId id="273" r:id="rId14"/>
    <p:sldId id="264" r:id="rId15"/>
  </p:sldIdLst>
  <p:sldSz cx="24382413" cy="13716000"/>
  <p:notesSz cx="6858000" cy="9144000"/>
  <p:defaultTextStyle>
    <a:defPPr>
      <a:defRPr lang="nb-NO"/>
    </a:defPPr>
    <a:lvl1pPr marL="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B419"/>
    <a:srgbClr val="EDF4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5" autoAdjust="0"/>
    <p:restoredTop sz="94661" autoAdjust="0"/>
  </p:normalViewPr>
  <p:slideViewPr>
    <p:cSldViewPr snapToGrid="0">
      <p:cViewPr varScale="1">
        <p:scale>
          <a:sx n="33" d="100"/>
          <a:sy n="33" d="100"/>
        </p:scale>
        <p:origin x="205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80.png"/><Relationship Id="rId7" Type="http://schemas.openxmlformats.org/officeDocument/2006/relationships/image" Target="../media/image83.png"/><Relationship Id="rId2" Type="http://schemas.openxmlformats.org/officeDocument/2006/relationships/image" Target="../media/image7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4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3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5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87.png"/><Relationship Id="rId7" Type="http://schemas.openxmlformats.org/officeDocument/2006/relationships/image" Target="../media/image96.png"/><Relationship Id="rId2" Type="http://schemas.openxmlformats.org/officeDocument/2006/relationships/image" Target="../media/image8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2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3.png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74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80.png"/><Relationship Id="rId7" Type="http://schemas.openxmlformats.org/officeDocument/2006/relationships/image" Target="../media/image83.png"/><Relationship Id="rId2" Type="http://schemas.openxmlformats.org/officeDocument/2006/relationships/image" Target="../media/image7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4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rgbClr val="6FB4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800225" y="6116764"/>
            <a:ext cx="20882611" cy="2600326"/>
          </a:xfrm>
        </p:spPr>
        <p:txBody>
          <a:bodyPr anchor="b">
            <a:normAutofit/>
          </a:bodyPr>
          <a:lstStyle>
            <a:lvl1pPr algn="ctr">
              <a:defRPr sz="10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800225" y="9494386"/>
            <a:ext cx="20882611" cy="1021213"/>
          </a:xfrm>
        </p:spPr>
        <p:txBody>
          <a:bodyPr/>
          <a:lstStyle>
            <a:lvl1pPr marL="0" indent="0" algn="ctr">
              <a:buNone/>
              <a:defRPr sz="4800">
                <a:solidFill>
                  <a:schemeClr val="lt1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07.11.2017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6E2324D5-FA3B-484E-B796-A95DA0F4C1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06178" cy="5256000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A71D2689-5970-47ED-8448-E1D304D3F9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6233" y="8460000"/>
            <a:ext cx="9106178" cy="5256000"/>
          </a:xfrm>
          <a:prstGeom prst="rect">
            <a:avLst/>
          </a:prstGeom>
        </p:spPr>
      </p:pic>
      <p:pic>
        <p:nvPicPr>
          <p:cNvPr id="32" name="Logo_hvit_nito">
            <a:extLst>
              <a:ext uri="{FF2B5EF4-FFF2-40B4-BE49-F238E27FC236}">
                <a16:creationId xmlns:a16="http://schemas.microsoft.com/office/drawing/2014/main" id="{AEF443E2-2AB8-42D6-91A9-2AACF60F2C1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200" y="3927029"/>
            <a:ext cx="5359400" cy="197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40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bildeboks fullskjerm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ssholder for bilde 20">
            <a:extLst>
              <a:ext uri="{FF2B5EF4-FFF2-40B4-BE49-F238E27FC236}">
                <a16:creationId xmlns:a16="http://schemas.microsoft.com/office/drawing/2014/main" id="{EB14F8D9-95E6-4EC5-A918-5DABD0EAB1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1989498" cy="13715999"/>
          </a:xfrm>
          <a:custGeom>
            <a:avLst/>
            <a:gdLst>
              <a:gd name="connsiteX0" fmla="*/ 0 w 11989498"/>
              <a:gd name="connsiteY0" fmla="*/ 0 h 13715999"/>
              <a:gd name="connsiteX1" fmla="*/ 11989498 w 11989498"/>
              <a:gd name="connsiteY1" fmla="*/ 0 h 13715999"/>
              <a:gd name="connsiteX2" fmla="*/ 11989498 w 11989498"/>
              <a:gd name="connsiteY2" fmla="*/ 6821137 h 13715999"/>
              <a:gd name="connsiteX3" fmla="*/ 0 w 11989498"/>
              <a:gd name="connsiteY3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89498" h="13715999">
                <a:moveTo>
                  <a:pt x="0" y="0"/>
                </a:moveTo>
                <a:lnTo>
                  <a:pt x="11989498" y="0"/>
                </a:lnTo>
                <a:lnTo>
                  <a:pt x="11989498" y="6821137"/>
                </a:lnTo>
                <a:lnTo>
                  <a:pt x="0" y="13715999"/>
                </a:lnTo>
                <a:close/>
              </a:path>
            </a:pathLst>
          </a:custGeom>
          <a:noFill/>
        </p:spPr>
        <p:txBody>
          <a:bodyPr wrap="square" tIns="2880000" anchor="t" anchorCtr="1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20" name="Plassholder for bilde 19">
            <a:extLst>
              <a:ext uri="{FF2B5EF4-FFF2-40B4-BE49-F238E27FC236}">
                <a16:creationId xmlns:a16="http://schemas.microsoft.com/office/drawing/2014/main" id="{1C447686-1707-419D-8A85-60A4F54BABC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392916" y="0"/>
            <a:ext cx="11989496" cy="13717715"/>
          </a:xfrm>
          <a:custGeom>
            <a:avLst/>
            <a:gdLst>
              <a:gd name="connsiteX0" fmla="*/ 11986514 w 11989496"/>
              <a:gd name="connsiteY0" fmla="*/ 13716000 h 13717715"/>
              <a:gd name="connsiteX1" fmla="*/ 11989496 w 11989496"/>
              <a:gd name="connsiteY1" fmla="*/ 13716000 h 13717715"/>
              <a:gd name="connsiteX2" fmla="*/ 11989496 w 11989496"/>
              <a:gd name="connsiteY2" fmla="*/ 13717715 h 13717715"/>
              <a:gd name="connsiteX3" fmla="*/ 0 w 11989496"/>
              <a:gd name="connsiteY3" fmla="*/ 0 h 13717715"/>
              <a:gd name="connsiteX4" fmla="*/ 11989496 w 11989496"/>
              <a:gd name="connsiteY4" fmla="*/ 0 h 13717715"/>
              <a:gd name="connsiteX5" fmla="*/ 11989496 w 11989496"/>
              <a:gd name="connsiteY5" fmla="*/ 13716000 h 13717715"/>
              <a:gd name="connsiteX6" fmla="*/ 0 w 11989496"/>
              <a:gd name="connsiteY6" fmla="*/ 6821138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89496" h="13717715">
                <a:moveTo>
                  <a:pt x="11986514" y="13716000"/>
                </a:moveTo>
                <a:lnTo>
                  <a:pt x="11989496" y="13716000"/>
                </a:lnTo>
                <a:lnTo>
                  <a:pt x="11989496" y="13717715"/>
                </a:lnTo>
                <a:close/>
                <a:moveTo>
                  <a:pt x="0" y="0"/>
                </a:moveTo>
                <a:lnTo>
                  <a:pt x="11989496" y="0"/>
                </a:lnTo>
                <a:lnTo>
                  <a:pt x="11989496" y="13716000"/>
                </a:lnTo>
                <a:lnTo>
                  <a:pt x="0" y="6821138"/>
                </a:lnTo>
                <a:close/>
              </a:path>
            </a:pathLst>
          </a:custGeom>
          <a:noFill/>
        </p:spPr>
        <p:txBody>
          <a:bodyPr wrap="square" tIns="2880000" anchor="t" anchorCtr="1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3D315AA5-2604-4886-84D3-A76553F6FD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0610" y="10081260"/>
            <a:ext cx="9541193" cy="283975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5600" b="1"/>
            </a:lvl1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41976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bilde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038AF171-5060-4CD6-8A90-DA70ED4FC1D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392916" y="1"/>
            <a:ext cx="11989497" cy="12201925"/>
          </a:xfrm>
          <a:custGeom>
            <a:avLst/>
            <a:gdLst>
              <a:gd name="connsiteX0" fmla="*/ 0 w 11989497"/>
              <a:gd name="connsiteY0" fmla="*/ 0 h 12201925"/>
              <a:gd name="connsiteX1" fmla="*/ 11989497 w 11989497"/>
              <a:gd name="connsiteY1" fmla="*/ 0 h 12201925"/>
              <a:gd name="connsiteX2" fmla="*/ 11989497 w 11989497"/>
              <a:gd name="connsiteY2" fmla="*/ 12201925 h 12201925"/>
              <a:gd name="connsiteX3" fmla="*/ 0 w 11989497"/>
              <a:gd name="connsiteY3" fmla="*/ 5274660 h 1220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89497" h="12201925">
                <a:moveTo>
                  <a:pt x="0" y="0"/>
                </a:moveTo>
                <a:lnTo>
                  <a:pt x="11989497" y="0"/>
                </a:lnTo>
                <a:lnTo>
                  <a:pt x="11989497" y="12201925"/>
                </a:lnTo>
                <a:lnTo>
                  <a:pt x="0" y="5274660"/>
                </a:lnTo>
                <a:close/>
              </a:path>
            </a:pathLst>
          </a:custGeom>
          <a:noFill/>
        </p:spPr>
        <p:txBody>
          <a:bodyPr wrap="square" tIns="2880000" anchor="t" anchorCtr="1">
            <a:noAutofit/>
          </a:bodyPr>
          <a:lstStyle>
            <a:lvl1pPr marL="0" indent="0" algn="ctr">
              <a:buNone/>
              <a:defRPr sz="3200"/>
            </a:lvl1pPr>
          </a:lstStyle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FC96DB79-03F3-4C8A-8F67-9B016D12945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1"/>
            <a:ext cx="11989498" cy="12201925"/>
          </a:xfrm>
          <a:custGeom>
            <a:avLst/>
            <a:gdLst>
              <a:gd name="connsiteX0" fmla="*/ 0 w 11989498"/>
              <a:gd name="connsiteY0" fmla="*/ 0 h 12201925"/>
              <a:gd name="connsiteX1" fmla="*/ 11989498 w 11989498"/>
              <a:gd name="connsiteY1" fmla="*/ 0 h 12201925"/>
              <a:gd name="connsiteX2" fmla="*/ 11989498 w 11989498"/>
              <a:gd name="connsiteY2" fmla="*/ 5274659 h 12201925"/>
              <a:gd name="connsiteX3" fmla="*/ 0 w 11989498"/>
              <a:gd name="connsiteY3" fmla="*/ 12201925 h 1220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89498" h="12201925">
                <a:moveTo>
                  <a:pt x="0" y="0"/>
                </a:moveTo>
                <a:lnTo>
                  <a:pt x="11989498" y="0"/>
                </a:lnTo>
                <a:lnTo>
                  <a:pt x="11989498" y="5274659"/>
                </a:lnTo>
                <a:lnTo>
                  <a:pt x="0" y="12201925"/>
                </a:lnTo>
                <a:close/>
              </a:path>
            </a:pathLst>
          </a:custGeom>
          <a:noFill/>
        </p:spPr>
        <p:txBody>
          <a:bodyPr wrap="square" tIns="2880000" anchor="t" anchorCtr="1">
            <a:noAutofit/>
          </a:bodyPr>
          <a:lstStyle>
            <a:lvl1pPr marL="0" indent="0" algn="ctr">
              <a:buNone/>
              <a:defRPr sz="3200"/>
            </a:lvl1pPr>
          </a:lstStyle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14" name="Plassholder for bilde 13">
            <a:extLst>
              <a:ext uri="{FF2B5EF4-FFF2-40B4-BE49-F238E27FC236}">
                <a16:creationId xmlns:a16="http://schemas.microsoft.com/office/drawing/2014/main" id="{0BB1C3E1-8488-4D1C-8476-C855BC5B48B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5598702"/>
            <a:ext cx="24382412" cy="8117299"/>
          </a:xfrm>
          <a:custGeom>
            <a:avLst/>
            <a:gdLst>
              <a:gd name="connsiteX0" fmla="*/ 12191204 w 24382412"/>
              <a:gd name="connsiteY0" fmla="*/ 0 h 8117299"/>
              <a:gd name="connsiteX1" fmla="*/ 12191208 w 24382412"/>
              <a:gd name="connsiteY1" fmla="*/ 0 h 8117299"/>
              <a:gd name="connsiteX2" fmla="*/ 24382412 w 24382412"/>
              <a:gd name="connsiteY2" fmla="*/ 7048687 h 8117299"/>
              <a:gd name="connsiteX3" fmla="*/ 24382412 w 24382412"/>
              <a:gd name="connsiteY3" fmla="*/ 8117299 h 8117299"/>
              <a:gd name="connsiteX4" fmla="*/ 0 w 24382412"/>
              <a:gd name="connsiteY4" fmla="*/ 8117299 h 8117299"/>
              <a:gd name="connsiteX5" fmla="*/ 0 w 24382412"/>
              <a:gd name="connsiteY5" fmla="*/ 7048687 h 8117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382412" h="8117299">
                <a:moveTo>
                  <a:pt x="12191204" y="0"/>
                </a:moveTo>
                <a:lnTo>
                  <a:pt x="12191208" y="0"/>
                </a:lnTo>
                <a:lnTo>
                  <a:pt x="24382412" y="7048687"/>
                </a:lnTo>
                <a:lnTo>
                  <a:pt x="24382412" y="8117299"/>
                </a:lnTo>
                <a:lnTo>
                  <a:pt x="0" y="8117299"/>
                </a:lnTo>
                <a:lnTo>
                  <a:pt x="0" y="7048687"/>
                </a:lnTo>
                <a:close/>
              </a:path>
            </a:pathLst>
          </a:custGeom>
          <a:noFill/>
        </p:spPr>
        <p:txBody>
          <a:bodyPr wrap="square" tIns="5760000" anchor="t" anchorCtr="1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r>
              <a:rPr lang="nb-NO"/>
              <a:t>Klikk ikonet for å legge til et bilde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1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rebilde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BFBDC871-4735-4882-8EE7-F1B280D6003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93000" y="1"/>
            <a:ext cx="16389412" cy="9533991"/>
          </a:xfrm>
          <a:custGeom>
            <a:avLst/>
            <a:gdLst>
              <a:gd name="connsiteX0" fmla="*/ 0 w 16389412"/>
              <a:gd name="connsiteY0" fmla="*/ 0 h 9533991"/>
              <a:gd name="connsiteX1" fmla="*/ 16389412 w 16389412"/>
              <a:gd name="connsiteY1" fmla="*/ 0 h 9533991"/>
              <a:gd name="connsiteX2" fmla="*/ 16389412 w 16389412"/>
              <a:gd name="connsiteY2" fmla="*/ 4223329 h 9533991"/>
              <a:gd name="connsiteX3" fmla="*/ 7200899 w 16389412"/>
              <a:gd name="connsiteY3" fmla="*/ 9533991 h 9533991"/>
              <a:gd name="connsiteX4" fmla="*/ 0 w 16389412"/>
              <a:gd name="connsiteY4" fmla="*/ 5364671 h 953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89412" h="9533991">
                <a:moveTo>
                  <a:pt x="0" y="0"/>
                </a:moveTo>
                <a:lnTo>
                  <a:pt x="16389412" y="0"/>
                </a:lnTo>
                <a:lnTo>
                  <a:pt x="16389412" y="4223329"/>
                </a:lnTo>
                <a:lnTo>
                  <a:pt x="7200899" y="9533991"/>
                </a:lnTo>
                <a:lnTo>
                  <a:pt x="0" y="5364671"/>
                </a:lnTo>
                <a:close/>
              </a:path>
            </a:pathLst>
          </a:custGeom>
          <a:noFill/>
        </p:spPr>
        <p:txBody>
          <a:bodyPr wrap="square" tIns="2160000" anchor="t" anchorCtr="1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3C828BD1-0D73-4870-9A19-8501A839DB4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7614952" cy="9768021"/>
          </a:xfrm>
          <a:custGeom>
            <a:avLst/>
            <a:gdLst>
              <a:gd name="connsiteX0" fmla="*/ 0 w 7614952"/>
              <a:gd name="connsiteY0" fmla="*/ 0 h 9768021"/>
              <a:gd name="connsiteX1" fmla="*/ 7614952 w 7614952"/>
              <a:gd name="connsiteY1" fmla="*/ 0 h 9768021"/>
              <a:gd name="connsiteX2" fmla="*/ 7614952 w 7614952"/>
              <a:gd name="connsiteY2" fmla="*/ 5364671 h 9768021"/>
              <a:gd name="connsiteX3" fmla="*/ 0 w 7614952"/>
              <a:gd name="connsiteY3" fmla="*/ 9768021 h 9768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14952" h="9768021">
                <a:moveTo>
                  <a:pt x="0" y="0"/>
                </a:moveTo>
                <a:lnTo>
                  <a:pt x="7614952" y="0"/>
                </a:lnTo>
                <a:lnTo>
                  <a:pt x="7614952" y="5364671"/>
                </a:lnTo>
                <a:lnTo>
                  <a:pt x="0" y="9768021"/>
                </a:lnTo>
                <a:close/>
              </a:path>
            </a:pathLst>
          </a:custGeom>
          <a:noFill/>
        </p:spPr>
        <p:txBody>
          <a:bodyPr wrap="square" tIns="2160000" anchor="t" anchorCtr="1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16" name="Plassholder for bilde 15">
            <a:extLst>
              <a:ext uri="{FF2B5EF4-FFF2-40B4-BE49-F238E27FC236}">
                <a16:creationId xmlns:a16="http://schemas.microsoft.com/office/drawing/2014/main" id="{7B837410-D9FC-4E49-B660-154D72F9111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5688711"/>
            <a:ext cx="15013877" cy="8027289"/>
          </a:xfrm>
          <a:custGeom>
            <a:avLst/>
            <a:gdLst>
              <a:gd name="connsiteX0" fmla="*/ 7812974 w 15013877"/>
              <a:gd name="connsiteY0" fmla="*/ 0 h 8027289"/>
              <a:gd name="connsiteX1" fmla="*/ 7812980 w 15013877"/>
              <a:gd name="connsiteY1" fmla="*/ 0 h 8027289"/>
              <a:gd name="connsiteX2" fmla="*/ 15013877 w 15013877"/>
              <a:gd name="connsiteY2" fmla="*/ 4176521 h 8027289"/>
              <a:gd name="connsiteX3" fmla="*/ 15013877 w 15013877"/>
              <a:gd name="connsiteY3" fmla="*/ 8027289 h 8027289"/>
              <a:gd name="connsiteX4" fmla="*/ 0 w 15013877"/>
              <a:gd name="connsiteY4" fmla="*/ 8027289 h 8027289"/>
              <a:gd name="connsiteX5" fmla="*/ 0 w 15013877"/>
              <a:gd name="connsiteY5" fmla="*/ 4500560 h 8027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13877" h="8027289">
                <a:moveTo>
                  <a:pt x="7812974" y="0"/>
                </a:moveTo>
                <a:lnTo>
                  <a:pt x="7812980" y="0"/>
                </a:lnTo>
                <a:lnTo>
                  <a:pt x="15013877" y="4176521"/>
                </a:lnTo>
                <a:lnTo>
                  <a:pt x="15013877" y="8027289"/>
                </a:lnTo>
                <a:lnTo>
                  <a:pt x="0" y="8027289"/>
                </a:lnTo>
                <a:lnTo>
                  <a:pt x="0" y="4500560"/>
                </a:lnTo>
                <a:close/>
              </a:path>
            </a:pathLst>
          </a:custGeom>
          <a:noFill/>
        </p:spPr>
        <p:txBody>
          <a:bodyPr wrap="square" tIns="0" bIns="2160000" anchor="b" anchorCtr="1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20" name="Plassholder for bilde 19">
            <a:extLst>
              <a:ext uri="{FF2B5EF4-FFF2-40B4-BE49-F238E27FC236}">
                <a16:creationId xmlns:a16="http://schemas.microsoft.com/office/drawing/2014/main" id="{6F60FFA3-3014-4E66-A8F9-5F10669751E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391926" y="4662581"/>
            <a:ext cx="8990488" cy="9053419"/>
          </a:xfrm>
          <a:custGeom>
            <a:avLst/>
            <a:gdLst>
              <a:gd name="connsiteX0" fmla="*/ 8990488 w 8990488"/>
              <a:gd name="connsiteY0" fmla="*/ 0 h 9053419"/>
              <a:gd name="connsiteX1" fmla="*/ 8990488 w 8990488"/>
              <a:gd name="connsiteY1" fmla="*/ 9053419 h 9053419"/>
              <a:gd name="connsiteX2" fmla="*/ 0 w 8990488"/>
              <a:gd name="connsiteY2" fmla="*/ 9053419 h 9053419"/>
              <a:gd name="connsiteX3" fmla="*/ 0 w 8990488"/>
              <a:gd name="connsiteY3" fmla="*/ 5192905 h 9053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90488" h="9053419">
                <a:moveTo>
                  <a:pt x="8990488" y="0"/>
                </a:moveTo>
                <a:lnTo>
                  <a:pt x="8990488" y="9053419"/>
                </a:lnTo>
                <a:lnTo>
                  <a:pt x="0" y="9053419"/>
                </a:lnTo>
                <a:lnTo>
                  <a:pt x="0" y="5192905"/>
                </a:lnTo>
                <a:close/>
              </a:path>
            </a:pathLst>
          </a:custGeom>
          <a:noFill/>
        </p:spPr>
        <p:txBody>
          <a:bodyPr wrap="square" tIns="0" bIns="2160000" anchor="b" anchorCtr="1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r>
              <a:rPr lang="nb-NO"/>
              <a:t>Klikk ikonet for å legge til et bilde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14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 tittel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601575" y="594074"/>
            <a:ext cx="10104545" cy="1980248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800226" y="602188"/>
            <a:ext cx="10081260" cy="1138731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07.11.2017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7A97437F-ABBC-4F9B-93C3-474DBD7500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601575" y="3348418"/>
            <a:ext cx="10081260" cy="86410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73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boks tittel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4BB4FA5B-89FA-42B2-A239-FB0E39F043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13716000"/>
          </a:xfrm>
          <a:custGeom>
            <a:avLst/>
            <a:gdLst>
              <a:gd name="connsiteX0" fmla="*/ 0 w 12192000"/>
              <a:gd name="connsiteY0" fmla="*/ 0 h 13716000"/>
              <a:gd name="connsiteX1" fmla="*/ 12192000 w 12192000"/>
              <a:gd name="connsiteY1" fmla="*/ 0 h 13716000"/>
              <a:gd name="connsiteX2" fmla="*/ 12192000 w 12192000"/>
              <a:gd name="connsiteY2" fmla="*/ 12306799 h 13716000"/>
              <a:gd name="connsiteX3" fmla="*/ 12191206 w 12192000"/>
              <a:gd name="connsiteY3" fmla="*/ 12306339 h 13716000"/>
              <a:gd name="connsiteX4" fmla="*/ 9760528 w 12192000"/>
              <a:gd name="connsiteY4" fmla="*/ 13716000 h 13716000"/>
              <a:gd name="connsiteX5" fmla="*/ 0 w 12192000"/>
              <a:gd name="connsiteY5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13716000">
                <a:moveTo>
                  <a:pt x="0" y="0"/>
                </a:moveTo>
                <a:lnTo>
                  <a:pt x="12192000" y="0"/>
                </a:lnTo>
                <a:lnTo>
                  <a:pt x="12192000" y="12306799"/>
                </a:lnTo>
                <a:lnTo>
                  <a:pt x="12191206" y="12306339"/>
                </a:lnTo>
                <a:lnTo>
                  <a:pt x="9760528" y="13716000"/>
                </a:lnTo>
                <a:lnTo>
                  <a:pt x="0" y="13716000"/>
                </a:lnTo>
                <a:close/>
              </a:path>
            </a:pathLst>
          </a:custGeom>
          <a:noFill/>
        </p:spPr>
        <p:txBody>
          <a:bodyPr wrap="square" tIns="2160000">
            <a:noAutofit/>
          </a:bodyPr>
          <a:lstStyle>
            <a:lvl1pPr marL="0" indent="0" algn="ctr">
              <a:buNone/>
              <a:defRPr sz="4800"/>
            </a:lvl1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3D315AA5-2604-4886-84D3-A76553F6FD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961620" y="3348418"/>
            <a:ext cx="9541193" cy="86410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9CC13318-8DB7-462D-9152-D4D1CB198A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207" y="12306732"/>
            <a:ext cx="4860000" cy="1409268"/>
          </a:xfrm>
          <a:prstGeom prst="rect">
            <a:avLst/>
          </a:prstGeom>
        </p:spPr>
      </p:pic>
      <p:sp>
        <p:nvSpPr>
          <p:cNvPr id="3" name="Tittel 2">
            <a:extLst>
              <a:ext uri="{FF2B5EF4-FFF2-40B4-BE49-F238E27FC236}">
                <a16:creationId xmlns:a16="http://schemas.microsoft.com/office/drawing/2014/main" id="{8E7161A8-B5E7-4742-9AA6-EBFE762C1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1619" y="594074"/>
            <a:ext cx="9541193" cy="1980248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47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bildeboks tittel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bilde 14">
            <a:extLst>
              <a:ext uri="{FF2B5EF4-FFF2-40B4-BE49-F238E27FC236}">
                <a16:creationId xmlns:a16="http://schemas.microsoft.com/office/drawing/2014/main" id="{82E9BDE3-BDA4-4E68-AA51-E7546CC7FEE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3652825"/>
            <a:ext cx="12194723" cy="10063175"/>
          </a:xfrm>
          <a:custGeom>
            <a:avLst/>
            <a:gdLst>
              <a:gd name="connsiteX0" fmla="*/ 12194723 w 12194723"/>
              <a:gd name="connsiteY0" fmla="*/ 0 h 10063175"/>
              <a:gd name="connsiteX1" fmla="*/ 12194723 w 12194723"/>
              <a:gd name="connsiteY1" fmla="*/ 10063175 h 10063175"/>
              <a:gd name="connsiteX2" fmla="*/ 0 w 12194723"/>
              <a:gd name="connsiteY2" fmla="*/ 10063175 h 10063175"/>
              <a:gd name="connsiteX3" fmla="*/ 0 w 12194723"/>
              <a:gd name="connsiteY3" fmla="*/ 6982811 h 1006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4723" h="10063175">
                <a:moveTo>
                  <a:pt x="12194723" y="0"/>
                </a:moveTo>
                <a:lnTo>
                  <a:pt x="12194723" y="10063175"/>
                </a:lnTo>
                <a:lnTo>
                  <a:pt x="0" y="10063175"/>
                </a:lnTo>
                <a:lnTo>
                  <a:pt x="0" y="6982811"/>
                </a:lnTo>
                <a:close/>
              </a:path>
            </a:pathLst>
          </a:custGeom>
          <a:noFill/>
        </p:spPr>
        <p:txBody>
          <a:bodyPr wrap="square" tIns="0" bIns="2160000" anchor="b" anchorCtr="1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3D315AA5-2604-4886-84D3-A76553F6FD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961620" y="3348418"/>
            <a:ext cx="9541193" cy="86410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2" name="Plassholder for bilde 11">
            <a:extLst>
              <a:ext uri="{FF2B5EF4-FFF2-40B4-BE49-F238E27FC236}">
                <a16:creationId xmlns:a16="http://schemas.microsoft.com/office/drawing/2014/main" id="{5C1E3F9D-9071-4D54-B7A4-0EBE5B81AA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4723" cy="10135267"/>
          </a:xfrm>
          <a:custGeom>
            <a:avLst/>
            <a:gdLst>
              <a:gd name="connsiteX0" fmla="*/ 0 w 12194723"/>
              <a:gd name="connsiteY0" fmla="*/ 0 h 10135267"/>
              <a:gd name="connsiteX1" fmla="*/ 12194723 w 12194723"/>
              <a:gd name="connsiteY1" fmla="*/ 0 h 10135267"/>
              <a:gd name="connsiteX2" fmla="*/ 12194723 w 12194723"/>
              <a:gd name="connsiteY2" fmla="*/ 3150395 h 10135267"/>
              <a:gd name="connsiteX3" fmla="*/ 1 w 12194723"/>
              <a:gd name="connsiteY3" fmla="*/ 10135267 h 10135267"/>
              <a:gd name="connsiteX4" fmla="*/ 0 w 12194723"/>
              <a:gd name="connsiteY4" fmla="*/ 10135267 h 10135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4723" h="10135267">
                <a:moveTo>
                  <a:pt x="0" y="0"/>
                </a:moveTo>
                <a:lnTo>
                  <a:pt x="12194723" y="0"/>
                </a:lnTo>
                <a:lnTo>
                  <a:pt x="12194723" y="3150395"/>
                </a:lnTo>
                <a:lnTo>
                  <a:pt x="1" y="10135267"/>
                </a:lnTo>
                <a:lnTo>
                  <a:pt x="0" y="10135267"/>
                </a:lnTo>
                <a:close/>
              </a:path>
            </a:pathLst>
          </a:custGeom>
          <a:noFill/>
        </p:spPr>
        <p:txBody>
          <a:bodyPr wrap="square" tIns="2160000" anchor="t" anchorCtr="1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94D65BFC-0092-4872-9CB9-1AF3AAEC2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1619" y="594074"/>
            <a:ext cx="9541193" cy="1980248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99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tekst bilde fleksib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3D315AA5-2604-4886-84D3-A76553F6FD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0225" y="3348418"/>
            <a:ext cx="9541193" cy="86410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6A821707-1C12-4567-9248-1E37302B87F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573697" y="1080135"/>
            <a:ext cx="9587998" cy="11611452"/>
          </a:xfrm>
          <a:noFill/>
        </p:spPr>
        <p:txBody>
          <a:bodyPr tIns="2880000" anchor="t" anchorCtr="1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dk1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5B120E36-A3D0-495D-9D0E-01F02E16B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226" y="594074"/>
            <a:ext cx="9541192" cy="1980248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62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tekst to bilder fleksib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3D315AA5-2604-4886-84D3-A76553F6FD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0225" y="3348418"/>
            <a:ext cx="9541193" cy="86410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6A821707-1C12-4567-9248-1E37302B87F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573697" y="1080135"/>
            <a:ext cx="9587998" cy="5580698"/>
          </a:xfrm>
          <a:noFill/>
        </p:spPr>
        <p:txBody>
          <a:bodyPr tIns="1080000" anchor="t" anchorCtr="1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5" name="Plassholder for bilde 3">
            <a:extLst>
              <a:ext uri="{FF2B5EF4-FFF2-40B4-BE49-F238E27FC236}">
                <a16:creationId xmlns:a16="http://schemas.microsoft.com/office/drawing/2014/main" id="{625494C9-426C-4DE1-BA3F-1168F44787C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3573697" y="7056882"/>
            <a:ext cx="9587998" cy="5580698"/>
          </a:xfrm>
          <a:noFill/>
        </p:spPr>
        <p:txBody>
          <a:bodyPr tIns="1080000" anchor="t" anchorCtr="1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F89C9FC6-156F-4774-8346-5B92E08EB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226" y="594074"/>
            <a:ext cx="9541192" cy="1980248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75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fleksibelt tittel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3D315AA5-2604-4886-84D3-A76553F6FD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961620" y="3348418"/>
            <a:ext cx="9541193" cy="86410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6A821707-1C12-4567-9248-1E37302B87F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60157" y="1080135"/>
            <a:ext cx="9587998" cy="11611452"/>
          </a:xfrm>
          <a:noFill/>
        </p:spPr>
        <p:txBody>
          <a:bodyPr tIns="2160000" anchor="t" anchorCtr="1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719B51B9-CC7E-46D9-92EC-C9F7B07C3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1619" y="594074"/>
            <a:ext cx="9541193" cy="1980248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47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bilder fleksibelt tittel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3D315AA5-2604-4886-84D3-A76553F6FD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961620" y="3348418"/>
            <a:ext cx="9541193" cy="86410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6A821707-1C12-4567-9248-1E37302B87F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60157" y="1080135"/>
            <a:ext cx="9587998" cy="5580698"/>
          </a:xfrm>
          <a:noFill/>
        </p:spPr>
        <p:txBody>
          <a:bodyPr tIns="1080000" anchor="t" anchorCtr="1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5" name="Plassholder for bilde 3">
            <a:extLst>
              <a:ext uri="{FF2B5EF4-FFF2-40B4-BE49-F238E27FC236}">
                <a16:creationId xmlns:a16="http://schemas.microsoft.com/office/drawing/2014/main" id="{625494C9-426C-4DE1-BA3F-1168F44787C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60157" y="7056882"/>
            <a:ext cx="9587998" cy="5580698"/>
          </a:xfrm>
          <a:noFill/>
        </p:spPr>
        <p:txBody>
          <a:bodyPr tIns="1080000" anchor="t" anchorCtr="1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85B9B555-E466-48C8-A8AB-B67636388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1620" y="594074"/>
            <a:ext cx="9541192" cy="1980248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72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">
    <p:bg>
      <p:bgPr>
        <a:solidFill>
          <a:srgbClr val="6FB4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800225" y="4429884"/>
            <a:ext cx="20882611" cy="4570482"/>
          </a:xfrm>
        </p:spPr>
        <p:txBody>
          <a:bodyPr anchor="ctr">
            <a:normAutofit/>
          </a:bodyPr>
          <a:lstStyle>
            <a:lvl1pPr algn="ctr">
              <a:defRPr sz="10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07.11.2017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D4C9BA3A-F791-4C2E-B709-AF80F9DF54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06178" cy="5256000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4F821EE4-F7BB-4150-9895-FC83485DDFB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6233" y="8460000"/>
            <a:ext cx="9106178" cy="52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re innholdsdeler fleksib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10E17F7D-8D24-4F9E-8F39-03170DC292E8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800225" y="1080135"/>
            <a:ext cx="9937242" cy="5580698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1" name="Plassholder for innhold 10">
            <a:extLst>
              <a:ext uri="{FF2B5EF4-FFF2-40B4-BE49-F238E27FC236}">
                <a16:creationId xmlns:a16="http://schemas.microsoft.com/office/drawing/2014/main" id="{D08F2A93-0ED1-4DC3-83B7-B7A931C84ED2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12745593" y="1080135"/>
            <a:ext cx="9937242" cy="5580698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2" name="Plassholder for innhold 11">
            <a:extLst>
              <a:ext uri="{FF2B5EF4-FFF2-40B4-BE49-F238E27FC236}">
                <a16:creationId xmlns:a16="http://schemas.microsoft.com/office/drawing/2014/main" id="{A4D92181-841C-464B-9721-58CA8149FA7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12745593" y="7056882"/>
            <a:ext cx="9937242" cy="5580698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3" name="Plassholder for innhold 12">
            <a:extLst>
              <a:ext uri="{FF2B5EF4-FFF2-40B4-BE49-F238E27FC236}">
                <a16:creationId xmlns:a16="http://schemas.microsoft.com/office/drawing/2014/main" id="{EF643C8F-2B37-4DF1-AA57-DD32E8C7784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1800225" y="7056882"/>
            <a:ext cx="9937242" cy="5580698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33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del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07.11.2017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E0B93BF5-7805-4B59-BAB7-0F03ECEE0E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601575" y="2772345"/>
            <a:ext cx="10081260" cy="921715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C032AE12-03BB-4F01-B873-4589F2E61A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0226" y="2772345"/>
            <a:ext cx="10081260" cy="921715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9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tekst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07.11.2017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57C44C64-F9F8-4F08-A217-6B8BD8BCB01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800225" y="3348417"/>
            <a:ext cx="20882612" cy="864108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4B0BA95-09EA-4AE2-B799-2F3BB810C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227" y="594074"/>
            <a:ext cx="20882610" cy="1980248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93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to tekst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07.11.2017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E0B93BF5-7805-4B59-BAB7-0F03ECEE0E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601575" y="3348418"/>
            <a:ext cx="10081260" cy="86410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C032AE12-03BB-4F01-B873-4589F2E61A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0226" y="3348418"/>
            <a:ext cx="10081260" cy="86410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222A649-8E7C-4B72-91CD-AA75A850D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13803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tekst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07.11.2017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E0B93BF5-7805-4B59-BAB7-0F03ECEE0E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601575" y="2772345"/>
            <a:ext cx="10081260" cy="921715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C032AE12-03BB-4F01-B873-4589F2E61A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0226" y="2772345"/>
            <a:ext cx="10081260" cy="921715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49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 grønn">
    <p:bg>
      <p:bgPr>
        <a:solidFill>
          <a:srgbClr val="6FB4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AD2B2799-5CFE-4C6C-98B0-F75A399CBA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6233" y="8460000"/>
            <a:ext cx="9106178" cy="5256000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368DB436-B01B-4581-A813-5899C9B6CA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06178" cy="52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61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 design">
    <p:bg>
      <p:bgPr>
        <a:solidFill>
          <a:srgbClr val="ED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2206DF61-3F75-47E6-8FC4-CC4766BE0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06178" cy="5256000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ECD99218-BEAE-4586-8D07-A924745EF2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6233" y="8460000"/>
            <a:ext cx="9106178" cy="52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22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tslide">
    <p:bg>
      <p:bgPr>
        <a:solidFill>
          <a:srgbClr val="6FB4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27079B7C-1E5E-4864-84ED-5D2C52AF13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490" y="10459307"/>
            <a:ext cx="585957" cy="612000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27E1ACDA-D196-4E68-B6BD-CDDF97CB69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3742" y="10459307"/>
            <a:ext cx="669830" cy="59400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4D3281CE-BEDB-4F97-BAB7-D4E0B64B7D6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32" y="11827478"/>
            <a:ext cx="451957" cy="594000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040C4CA3-91EF-4E4B-B724-A4D5C526060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922" y="10459307"/>
            <a:ext cx="675000" cy="594000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0AEC4668-0145-4CBB-9924-C68D3380D5F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44152" cy="3024000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F4BA9889-FDA9-411C-B24A-E3EBB688D42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8261" y="10692000"/>
            <a:ext cx="5244152" cy="3024000"/>
          </a:xfrm>
          <a:prstGeom prst="rect">
            <a:avLst/>
          </a:prstGeom>
        </p:spPr>
      </p:pic>
      <p:sp>
        <p:nvSpPr>
          <p:cNvPr id="18" name="TekstSylinder 17">
            <a:extLst>
              <a:ext uri="{FF2B5EF4-FFF2-40B4-BE49-F238E27FC236}">
                <a16:creationId xmlns:a16="http://schemas.microsoft.com/office/drawing/2014/main" id="{05CB442B-7AAC-45BC-A56D-901147AB702A}"/>
              </a:ext>
            </a:extLst>
          </p:cNvPr>
          <p:cNvSpPr txBox="1"/>
          <p:nvPr userDrawn="1"/>
        </p:nvSpPr>
        <p:spPr>
          <a:xfrm>
            <a:off x="4770596" y="10459306"/>
            <a:ext cx="1737322" cy="59407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3200" dirty="0">
                <a:solidFill>
                  <a:schemeClr val="lt1"/>
                </a:solidFill>
              </a:rPr>
              <a:t>nito.no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BE27F3CE-A7A5-4980-8194-932EF9CD4DF7}"/>
              </a:ext>
            </a:extLst>
          </p:cNvPr>
          <p:cNvSpPr txBox="1"/>
          <p:nvPr userDrawn="1"/>
        </p:nvSpPr>
        <p:spPr>
          <a:xfrm>
            <a:off x="8227029" y="10459307"/>
            <a:ext cx="5136651" cy="59407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3200" dirty="0">
                <a:solidFill>
                  <a:schemeClr val="lt1"/>
                </a:solidFill>
              </a:rPr>
              <a:t>twitter.com/</a:t>
            </a:r>
            <a:r>
              <a:rPr lang="en-US" sz="3200" dirty="0" err="1">
                <a:solidFill>
                  <a:schemeClr val="lt1"/>
                </a:solidFill>
              </a:rPr>
              <a:t>nitonorge</a:t>
            </a:r>
            <a:endParaRPr lang="en-US" sz="3200" dirty="0">
              <a:solidFill>
                <a:schemeClr val="lt1"/>
              </a:solidFill>
            </a:endParaRP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28FBFC29-5377-437C-9956-E577DFFA7C96}"/>
              </a:ext>
            </a:extLst>
          </p:cNvPr>
          <p:cNvSpPr txBox="1"/>
          <p:nvPr userDrawn="1"/>
        </p:nvSpPr>
        <p:spPr>
          <a:xfrm>
            <a:off x="14887860" y="10459306"/>
            <a:ext cx="5136651" cy="59407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3200" dirty="0">
                <a:solidFill>
                  <a:schemeClr val="lt1"/>
                </a:solidFill>
              </a:rPr>
              <a:t>facebook.com/NITONorge</a:t>
            </a: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6F777244-ACFD-4BC0-83FB-B7DFF36E8C15}"/>
              </a:ext>
            </a:extLst>
          </p:cNvPr>
          <p:cNvSpPr txBox="1"/>
          <p:nvPr userDrawn="1"/>
        </p:nvSpPr>
        <p:spPr>
          <a:xfrm>
            <a:off x="8227029" y="11827478"/>
            <a:ext cx="9596514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nb-NO" sz="3200" noProof="0">
                <a:solidFill>
                  <a:schemeClr val="lt1"/>
                </a:solidFill>
              </a:rPr>
              <a:t>Støperigata 1, Postboks 1636 Vika, 0119 Oslo</a:t>
            </a:r>
          </a:p>
        </p:txBody>
      </p:sp>
      <p:sp>
        <p:nvSpPr>
          <p:cNvPr id="22" name="Tittel 21">
            <a:extLst>
              <a:ext uri="{FF2B5EF4-FFF2-40B4-BE49-F238E27FC236}">
                <a16:creationId xmlns:a16="http://schemas.microsoft.com/office/drawing/2014/main" id="{2C8C4A91-1F5F-4B50-8A75-70C3FB9D0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0306" y="5065136"/>
            <a:ext cx="14401800" cy="1551194"/>
          </a:xfrm>
        </p:spPr>
        <p:txBody>
          <a:bodyPr anchor="t">
            <a:normAutofit/>
          </a:bodyPr>
          <a:lstStyle>
            <a:lvl1pPr algn="ctr">
              <a:defRPr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24" name="Plassholder for tekst 23">
            <a:extLst>
              <a:ext uri="{FF2B5EF4-FFF2-40B4-BE49-F238E27FC236}">
                <a16:creationId xmlns:a16="http://schemas.microsoft.com/office/drawing/2014/main" id="{AED46430-A79B-4CEE-B5C4-FF7A6A38EA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90306" y="7416927"/>
            <a:ext cx="14401800" cy="216027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00">
                <a:solidFill>
                  <a:schemeClr val="lt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pic>
        <p:nvPicPr>
          <p:cNvPr id="42" name="Logo_hvit_nito">
            <a:extLst>
              <a:ext uri="{FF2B5EF4-FFF2-40B4-BE49-F238E27FC236}">
                <a16:creationId xmlns:a16="http://schemas.microsoft.com/office/drawing/2014/main" id="{08A31F1C-2142-48B2-8697-AA1BA811FD0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800" y="2082800"/>
            <a:ext cx="3708400" cy="136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25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9EC23F80-FF36-4403-BF1D-EB737730C4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6233" y="8454653"/>
            <a:ext cx="9106178" cy="526134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800225" y="6116764"/>
            <a:ext cx="20882611" cy="2600326"/>
          </a:xfrm>
        </p:spPr>
        <p:txBody>
          <a:bodyPr anchor="b">
            <a:normAutofit/>
          </a:bodyPr>
          <a:lstStyle>
            <a:lvl1pPr algn="ctr">
              <a:defRPr sz="10000">
                <a:solidFill>
                  <a:schemeClr val="dk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800225" y="9494386"/>
            <a:ext cx="20882611" cy="1021213"/>
          </a:xfrm>
        </p:spPr>
        <p:txBody>
          <a:bodyPr/>
          <a:lstStyle>
            <a:lvl1pPr marL="0" indent="0" algn="ctr">
              <a:buNone/>
              <a:defRPr sz="4800">
                <a:solidFill>
                  <a:schemeClr val="dk1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07.11.2017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C650F008-9562-47B1-8541-1702F727C9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09558" cy="5256000"/>
          </a:xfrm>
          <a:prstGeom prst="rect">
            <a:avLst/>
          </a:prstGeom>
        </p:spPr>
      </p:pic>
      <p:pic>
        <p:nvPicPr>
          <p:cNvPr id="31" name="Logo_grønn_nito">
            <a:extLst>
              <a:ext uri="{FF2B5EF4-FFF2-40B4-BE49-F238E27FC236}">
                <a16:creationId xmlns:a16="http://schemas.microsoft.com/office/drawing/2014/main" id="{60D57029-729C-4E28-9893-29DAAD82B60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200" y="3923532"/>
            <a:ext cx="5359400" cy="196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69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800225" y="4429884"/>
            <a:ext cx="20882611" cy="4570482"/>
          </a:xfrm>
        </p:spPr>
        <p:txBody>
          <a:bodyPr anchor="ctr">
            <a:normAutofit/>
          </a:bodyPr>
          <a:lstStyle>
            <a:lvl1pPr algn="ctr">
              <a:defRPr sz="10000">
                <a:solidFill>
                  <a:schemeClr val="dk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07.11.2017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A124C01F-3F29-4CC9-90AA-378A695267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08421" cy="5760000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B939CFFE-14B6-455C-B9C8-B2B7CAB74C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6624" y="7956000"/>
            <a:ext cx="5595789" cy="5760000"/>
          </a:xfrm>
          <a:prstGeom prst="rect">
            <a:avLst/>
          </a:prstGeom>
        </p:spPr>
      </p:pic>
      <p:pic>
        <p:nvPicPr>
          <p:cNvPr id="30" name="Logo_grønn_nito">
            <a:extLst>
              <a:ext uri="{FF2B5EF4-FFF2-40B4-BE49-F238E27FC236}">
                <a16:creationId xmlns:a16="http://schemas.microsoft.com/office/drawing/2014/main" id="{AB78BCE3-66F1-4069-A0BF-08704D710C7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5200" y="1257300"/>
            <a:ext cx="27305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65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logo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800225" y="3055684"/>
            <a:ext cx="20905895" cy="1994392"/>
          </a:xfrm>
        </p:spPr>
        <p:txBody>
          <a:bodyPr>
            <a:noAutofit/>
          </a:bodyPr>
          <a:lstStyle>
            <a:lvl1pPr>
              <a:defRPr sz="10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07.11.2017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FD2932E5-948C-4397-B7CA-7BBE0F4A13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227" y="5832728"/>
            <a:ext cx="20882612" cy="615676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50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BFB5D4E7-6F82-4DFF-BBD0-F2D4EDEE8D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44152" cy="30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62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logo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800225" y="3055684"/>
            <a:ext cx="20905895" cy="1994392"/>
          </a:xfrm>
        </p:spPr>
        <p:txBody>
          <a:bodyPr>
            <a:noAutofit/>
          </a:bodyPr>
          <a:lstStyle>
            <a:lvl1pPr>
              <a:defRPr sz="10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07.11.2017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FD2932E5-948C-4397-B7CA-7BBE0F4A13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227" y="5832728"/>
            <a:ext cx="20882612" cy="615676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5000"/>
            </a:lvl1pPr>
          </a:lstStyle>
          <a:p>
            <a:pPr lvl="0"/>
            <a:r>
              <a:rPr lang="nb-NO" dirty="0"/>
              <a:t>Rediger tekststiler i malen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D88AC3F2-A0B7-437B-93F3-04F27118FA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09412" cy="30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48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, teks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07.11.2017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484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07.11.2017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ittel 6">
            <a:extLst>
              <a:ext uri="{FF2B5EF4-FFF2-40B4-BE49-F238E27FC236}">
                <a16:creationId xmlns:a16="http://schemas.microsoft.com/office/drawing/2014/main" id="{3F30471A-6CD0-4B4F-AB02-9012A4E8C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57C44C64-F9F8-4F08-A217-6B8BD8BCB01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800225" y="3348417"/>
            <a:ext cx="19434175" cy="8641080"/>
          </a:xfrm>
        </p:spPr>
        <p:txBody>
          <a:bodyPr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6F8B35B2-A7DF-41F6-B3FB-C7C20D2159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772911" y="0"/>
            <a:ext cx="5609501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70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800226" y="3348418"/>
            <a:ext cx="10081260" cy="8641080"/>
          </a:xfrm>
        </p:spPr>
        <p:txBody>
          <a:bodyPr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2601575" y="3348418"/>
            <a:ext cx="10081260" cy="8641080"/>
          </a:xfrm>
        </p:spPr>
        <p:txBody>
          <a:bodyPr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07.11.2017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7">
            <a:extLst>
              <a:ext uri="{FF2B5EF4-FFF2-40B4-BE49-F238E27FC236}">
                <a16:creationId xmlns:a16="http://schemas.microsoft.com/office/drawing/2014/main" id="{CC134FF4-6447-43B6-A978-439074B3E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227" y="594074"/>
            <a:ext cx="20882608" cy="1980248"/>
          </a:xfrm>
        </p:spPr>
        <p:txBody>
          <a:bodyPr/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28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boks fullskjerm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95D52990-7FDB-4B77-A3A1-351260B265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0674"/>
            <a:ext cx="12353509" cy="7135326"/>
          </a:xfrm>
          <a:prstGeom prst="rect">
            <a:avLst/>
          </a:prstGeom>
        </p:spPr>
      </p:pic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4F4B771F-423E-4C06-AB37-188C561613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0156" y="10751248"/>
            <a:ext cx="5331143" cy="1631252"/>
          </a:xfrm>
        </p:spPr>
        <p:txBody>
          <a:bodyPr>
            <a:normAutofit/>
          </a:bodyPr>
          <a:lstStyle>
            <a:lvl1pPr marL="0" indent="0">
              <a:buNone/>
              <a:defRPr sz="5600"/>
            </a:lvl1pPr>
          </a:lstStyle>
          <a:p>
            <a:pPr lvl="0"/>
            <a:endParaRPr lang="en-US" dirty="0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62F501CF-949C-48E6-B385-A2CF903A4DC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24385848" cy="13717715"/>
          </a:xfrm>
          <a:custGeom>
            <a:avLst/>
            <a:gdLst>
              <a:gd name="connsiteX0" fmla="*/ 0 w 24385848"/>
              <a:gd name="connsiteY0" fmla="*/ 0 h 13717715"/>
              <a:gd name="connsiteX1" fmla="*/ 24385848 w 24385848"/>
              <a:gd name="connsiteY1" fmla="*/ 0 h 13717715"/>
              <a:gd name="connsiteX2" fmla="*/ 24385848 w 24385848"/>
              <a:gd name="connsiteY2" fmla="*/ 13717715 h 13717715"/>
              <a:gd name="connsiteX3" fmla="*/ 12356484 w 24385848"/>
              <a:gd name="connsiteY3" fmla="*/ 13717715 h 13717715"/>
              <a:gd name="connsiteX4" fmla="*/ 0 w 24385848"/>
              <a:gd name="connsiteY4" fmla="*/ 6587999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85848" h="13717715">
                <a:moveTo>
                  <a:pt x="0" y="0"/>
                </a:moveTo>
                <a:lnTo>
                  <a:pt x="24385848" y="0"/>
                </a:lnTo>
                <a:lnTo>
                  <a:pt x="24385848" y="13717715"/>
                </a:lnTo>
                <a:lnTo>
                  <a:pt x="12356484" y="13717715"/>
                </a:lnTo>
                <a:lnTo>
                  <a:pt x="0" y="6587999"/>
                </a:lnTo>
                <a:close/>
              </a:path>
            </a:pathLst>
          </a:custGeom>
          <a:noFill/>
        </p:spPr>
        <p:txBody>
          <a:bodyPr wrap="square" lIns="0" tIns="4320000" rIns="0" bIns="0" anchor="t" anchorCtr="1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67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tekst bilde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bilde 15">
            <a:extLst>
              <a:ext uri="{FF2B5EF4-FFF2-40B4-BE49-F238E27FC236}">
                <a16:creationId xmlns:a16="http://schemas.microsoft.com/office/drawing/2014/main" id="{EEDC0F4F-D0DA-4720-91E7-AE8E3123159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194725" y="0"/>
            <a:ext cx="12187688" cy="13716000"/>
          </a:xfrm>
          <a:custGeom>
            <a:avLst/>
            <a:gdLst>
              <a:gd name="connsiteX0" fmla="*/ 0 w 12187688"/>
              <a:gd name="connsiteY0" fmla="*/ 0 h 13716000"/>
              <a:gd name="connsiteX1" fmla="*/ 12187688 w 12187688"/>
              <a:gd name="connsiteY1" fmla="*/ 0 h 13716000"/>
              <a:gd name="connsiteX2" fmla="*/ 12187688 w 12187688"/>
              <a:gd name="connsiteY2" fmla="*/ 13716000 h 13716000"/>
              <a:gd name="connsiteX3" fmla="*/ 2426483 w 12187688"/>
              <a:gd name="connsiteY3" fmla="*/ 13716000 h 13716000"/>
              <a:gd name="connsiteX4" fmla="*/ 0 w 12187688"/>
              <a:gd name="connsiteY4" fmla="*/ 12308772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7688" h="13716000">
                <a:moveTo>
                  <a:pt x="0" y="0"/>
                </a:moveTo>
                <a:lnTo>
                  <a:pt x="12187688" y="0"/>
                </a:lnTo>
                <a:lnTo>
                  <a:pt x="12187688" y="13716000"/>
                </a:lnTo>
                <a:lnTo>
                  <a:pt x="2426483" y="13716000"/>
                </a:lnTo>
                <a:lnTo>
                  <a:pt x="0" y="12308772"/>
                </a:lnTo>
                <a:close/>
              </a:path>
            </a:pathLst>
          </a:custGeom>
          <a:noFill/>
        </p:spPr>
        <p:txBody>
          <a:bodyPr wrap="square" tIns="2160000">
            <a:noAutofit/>
          </a:bodyPr>
          <a:lstStyle>
            <a:lvl1pPr marL="0" indent="0" algn="ctr">
              <a:buNone/>
              <a:defRPr sz="4800"/>
            </a:lvl1pPr>
          </a:lstStyle>
          <a:p>
            <a:endParaRPr lang="en-US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3D315AA5-2604-4886-84D3-A76553F6FD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0227" y="3348418"/>
            <a:ext cx="9541193" cy="86410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17" name="Tittel 16">
            <a:extLst>
              <a:ext uri="{FF2B5EF4-FFF2-40B4-BE49-F238E27FC236}">
                <a16:creationId xmlns:a16="http://schemas.microsoft.com/office/drawing/2014/main" id="{4E6ED6F3-8EB8-451A-BF3F-4BCE85232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227" y="594074"/>
            <a:ext cx="9541193" cy="1980248"/>
          </a:xfrm>
        </p:spPr>
        <p:txBody>
          <a:bodyPr/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C213ABF6-7154-4455-898D-6693052A45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207" y="12302902"/>
            <a:ext cx="4860000" cy="141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77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tekst tobilde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bilde 14">
            <a:extLst>
              <a:ext uri="{FF2B5EF4-FFF2-40B4-BE49-F238E27FC236}">
                <a16:creationId xmlns:a16="http://schemas.microsoft.com/office/drawing/2014/main" id="{82E9BDE3-BDA4-4E68-AA51-E7546CC7FEE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187689" y="3652825"/>
            <a:ext cx="12194723" cy="10063175"/>
          </a:xfrm>
          <a:custGeom>
            <a:avLst/>
            <a:gdLst>
              <a:gd name="connsiteX0" fmla="*/ 12194723 w 12194723"/>
              <a:gd name="connsiteY0" fmla="*/ 0 h 10063175"/>
              <a:gd name="connsiteX1" fmla="*/ 12194723 w 12194723"/>
              <a:gd name="connsiteY1" fmla="*/ 10063175 h 10063175"/>
              <a:gd name="connsiteX2" fmla="*/ 0 w 12194723"/>
              <a:gd name="connsiteY2" fmla="*/ 10063175 h 10063175"/>
              <a:gd name="connsiteX3" fmla="*/ 0 w 12194723"/>
              <a:gd name="connsiteY3" fmla="*/ 6982811 h 1006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4723" h="10063175">
                <a:moveTo>
                  <a:pt x="12194723" y="0"/>
                </a:moveTo>
                <a:lnTo>
                  <a:pt x="12194723" y="10063175"/>
                </a:lnTo>
                <a:lnTo>
                  <a:pt x="0" y="10063175"/>
                </a:lnTo>
                <a:lnTo>
                  <a:pt x="0" y="6982811"/>
                </a:lnTo>
                <a:close/>
              </a:path>
            </a:pathLst>
          </a:custGeom>
          <a:noFill/>
        </p:spPr>
        <p:txBody>
          <a:bodyPr wrap="square" tIns="0" bIns="2160000" anchor="b" anchorCtr="1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endParaRPr lang="en-US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3D315AA5-2604-4886-84D3-A76553F6FD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0227" y="3348418"/>
            <a:ext cx="9541193" cy="86410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12" name="Plassholder for bilde 11">
            <a:extLst>
              <a:ext uri="{FF2B5EF4-FFF2-40B4-BE49-F238E27FC236}">
                <a16:creationId xmlns:a16="http://schemas.microsoft.com/office/drawing/2014/main" id="{5C1E3F9D-9071-4D54-B7A4-0EBE5B81AA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187689" y="0"/>
            <a:ext cx="12194723" cy="10135267"/>
          </a:xfrm>
          <a:custGeom>
            <a:avLst/>
            <a:gdLst>
              <a:gd name="connsiteX0" fmla="*/ 0 w 12194723"/>
              <a:gd name="connsiteY0" fmla="*/ 0 h 10135267"/>
              <a:gd name="connsiteX1" fmla="*/ 12194723 w 12194723"/>
              <a:gd name="connsiteY1" fmla="*/ 0 h 10135267"/>
              <a:gd name="connsiteX2" fmla="*/ 12194723 w 12194723"/>
              <a:gd name="connsiteY2" fmla="*/ 3150395 h 10135267"/>
              <a:gd name="connsiteX3" fmla="*/ 1 w 12194723"/>
              <a:gd name="connsiteY3" fmla="*/ 10135267 h 10135267"/>
              <a:gd name="connsiteX4" fmla="*/ 0 w 12194723"/>
              <a:gd name="connsiteY4" fmla="*/ 10135267 h 10135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4723" h="10135267">
                <a:moveTo>
                  <a:pt x="0" y="0"/>
                </a:moveTo>
                <a:lnTo>
                  <a:pt x="12194723" y="0"/>
                </a:lnTo>
                <a:lnTo>
                  <a:pt x="12194723" y="3150395"/>
                </a:lnTo>
                <a:lnTo>
                  <a:pt x="1" y="10135267"/>
                </a:lnTo>
                <a:lnTo>
                  <a:pt x="0" y="10135267"/>
                </a:lnTo>
                <a:close/>
              </a:path>
            </a:pathLst>
          </a:custGeom>
          <a:noFill/>
        </p:spPr>
        <p:txBody>
          <a:bodyPr wrap="square" tIns="2160000" anchor="t" anchorCtr="1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endParaRPr lang="en-US"/>
          </a:p>
        </p:txBody>
      </p:sp>
      <p:sp>
        <p:nvSpPr>
          <p:cNvPr id="9" name="Tittel 8">
            <a:extLst>
              <a:ext uri="{FF2B5EF4-FFF2-40B4-BE49-F238E27FC236}">
                <a16:creationId xmlns:a16="http://schemas.microsoft.com/office/drawing/2014/main" id="{2AE37DB8-8EB3-4E3C-82B1-E9E6E930F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226" y="594074"/>
            <a:ext cx="9541194" cy="1980248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21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bildeboks fullskjerm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ssholder for bilde 20">
            <a:extLst>
              <a:ext uri="{FF2B5EF4-FFF2-40B4-BE49-F238E27FC236}">
                <a16:creationId xmlns:a16="http://schemas.microsoft.com/office/drawing/2014/main" id="{EB14F8D9-95E6-4EC5-A918-5DABD0EAB1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1989498" cy="13715999"/>
          </a:xfrm>
          <a:custGeom>
            <a:avLst/>
            <a:gdLst>
              <a:gd name="connsiteX0" fmla="*/ 0 w 11989498"/>
              <a:gd name="connsiteY0" fmla="*/ 0 h 13715999"/>
              <a:gd name="connsiteX1" fmla="*/ 11989498 w 11989498"/>
              <a:gd name="connsiteY1" fmla="*/ 0 h 13715999"/>
              <a:gd name="connsiteX2" fmla="*/ 11989498 w 11989498"/>
              <a:gd name="connsiteY2" fmla="*/ 6821137 h 13715999"/>
              <a:gd name="connsiteX3" fmla="*/ 0 w 11989498"/>
              <a:gd name="connsiteY3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89498" h="13715999">
                <a:moveTo>
                  <a:pt x="0" y="0"/>
                </a:moveTo>
                <a:lnTo>
                  <a:pt x="11989498" y="0"/>
                </a:lnTo>
                <a:lnTo>
                  <a:pt x="11989498" y="6821137"/>
                </a:lnTo>
                <a:lnTo>
                  <a:pt x="0" y="13715999"/>
                </a:lnTo>
                <a:close/>
              </a:path>
            </a:pathLst>
          </a:custGeom>
          <a:noFill/>
        </p:spPr>
        <p:txBody>
          <a:bodyPr wrap="square" tIns="2880000" anchor="t" anchorCtr="1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endParaRPr lang="en-US" dirty="0"/>
          </a:p>
        </p:txBody>
      </p:sp>
      <p:sp>
        <p:nvSpPr>
          <p:cNvPr id="20" name="Plassholder for bilde 19">
            <a:extLst>
              <a:ext uri="{FF2B5EF4-FFF2-40B4-BE49-F238E27FC236}">
                <a16:creationId xmlns:a16="http://schemas.microsoft.com/office/drawing/2014/main" id="{1C447686-1707-419D-8A85-60A4F54BABC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392916" y="0"/>
            <a:ext cx="11989496" cy="13717715"/>
          </a:xfrm>
          <a:custGeom>
            <a:avLst/>
            <a:gdLst>
              <a:gd name="connsiteX0" fmla="*/ 11986514 w 11989496"/>
              <a:gd name="connsiteY0" fmla="*/ 13716000 h 13717715"/>
              <a:gd name="connsiteX1" fmla="*/ 11989496 w 11989496"/>
              <a:gd name="connsiteY1" fmla="*/ 13716000 h 13717715"/>
              <a:gd name="connsiteX2" fmla="*/ 11989496 w 11989496"/>
              <a:gd name="connsiteY2" fmla="*/ 13717715 h 13717715"/>
              <a:gd name="connsiteX3" fmla="*/ 0 w 11989496"/>
              <a:gd name="connsiteY3" fmla="*/ 0 h 13717715"/>
              <a:gd name="connsiteX4" fmla="*/ 11989496 w 11989496"/>
              <a:gd name="connsiteY4" fmla="*/ 0 h 13717715"/>
              <a:gd name="connsiteX5" fmla="*/ 11989496 w 11989496"/>
              <a:gd name="connsiteY5" fmla="*/ 13716000 h 13717715"/>
              <a:gd name="connsiteX6" fmla="*/ 0 w 11989496"/>
              <a:gd name="connsiteY6" fmla="*/ 6821138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89496" h="13717715">
                <a:moveTo>
                  <a:pt x="11986514" y="13716000"/>
                </a:moveTo>
                <a:lnTo>
                  <a:pt x="11989496" y="13716000"/>
                </a:lnTo>
                <a:lnTo>
                  <a:pt x="11989496" y="13717715"/>
                </a:lnTo>
                <a:close/>
                <a:moveTo>
                  <a:pt x="0" y="0"/>
                </a:moveTo>
                <a:lnTo>
                  <a:pt x="11989496" y="0"/>
                </a:lnTo>
                <a:lnTo>
                  <a:pt x="11989496" y="13716000"/>
                </a:lnTo>
                <a:lnTo>
                  <a:pt x="0" y="6821138"/>
                </a:lnTo>
                <a:close/>
              </a:path>
            </a:pathLst>
          </a:custGeom>
          <a:noFill/>
        </p:spPr>
        <p:txBody>
          <a:bodyPr wrap="square" tIns="2880000" anchor="t" anchorCtr="1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endParaRPr lang="en-US" dirty="0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3D315AA5-2604-4886-84D3-A76553F6FD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0610" y="10081260"/>
            <a:ext cx="9541193" cy="283975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5600" b="1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58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bilde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038AF171-5060-4CD6-8A90-DA70ED4FC1D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392916" y="1"/>
            <a:ext cx="11989497" cy="12201925"/>
          </a:xfrm>
          <a:custGeom>
            <a:avLst/>
            <a:gdLst>
              <a:gd name="connsiteX0" fmla="*/ 0 w 11989497"/>
              <a:gd name="connsiteY0" fmla="*/ 0 h 12201925"/>
              <a:gd name="connsiteX1" fmla="*/ 11989497 w 11989497"/>
              <a:gd name="connsiteY1" fmla="*/ 0 h 12201925"/>
              <a:gd name="connsiteX2" fmla="*/ 11989497 w 11989497"/>
              <a:gd name="connsiteY2" fmla="*/ 12201925 h 12201925"/>
              <a:gd name="connsiteX3" fmla="*/ 0 w 11989497"/>
              <a:gd name="connsiteY3" fmla="*/ 5274660 h 1220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89497" h="12201925">
                <a:moveTo>
                  <a:pt x="0" y="0"/>
                </a:moveTo>
                <a:lnTo>
                  <a:pt x="11989497" y="0"/>
                </a:lnTo>
                <a:lnTo>
                  <a:pt x="11989497" y="12201925"/>
                </a:lnTo>
                <a:lnTo>
                  <a:pt x="0" y="5274660"/>
                </a:lnTo>
                <a:close/>
              </a:path>
            </a:pathLst>
          </a:custGeom>
          <a:noFill/>
        </p:spPr>
        <p:txBody>
          <a:bodyPr wrap="square" tIns="2880000" anchor="t" anchorCtr="1">
            <a:noAutofit/>
          </a:bodyPr>
          <a:lstStyle>
            <a:lvl1pPr marL="0" indent="0" algn="ctr">
              <a:buNone/>
              <a:defRPr sz="3200"/>
            </a:lvl1pPr>
          </a:lstStyle>
          <a:p>
            <a:endParaRPr lang="en-US"/>
          </a:p>
        </p:txBody>
      </p:sp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FC96DB79-03F3-4C8A-8F67-9B016D12945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1"/>
            <a:ext cx="11989498" cy="12201925"/>
          </a:xfrm>
          <a:custGeom>
            <a:avLst/>
            <a:gdLst>
              <a:gd name="connsiteX0" fmla="*/ 0 w 11989498"/>
              <a:gd name="connsiteY0" fmla="*/ 0 h 12201925"/>
              <a:gd name="connsiteX1" fmla="*/ 11989498 w 11989498"/>
              <a:gd name="connsiteY1" fmla="*/ 0 h 12201925"/>
              <a:gd name="connsiteX2" fmla="*/ 11989498 w 11989498"/>
              <a:gd name="connsiteY2" fmla="*/ 5274659 h 12201925"/>
              <a:gd name="connsiteX3" fmla="*/ 0 w 11989498"/>
              <a:gd name="connsiteY3" fmla="*/ 12201925 h 1220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89498" h="12201925">
                <a:moveTo>
                  <a:pt x="0" y="0"/>
                </a:moveTo>
                <a:lnTo>
                  <a:pt x="11989498" y="0"/>
                </a:lnTo>
                <a:lnTo>
                  <a:pt x="11989498" y="5274659"/>
                </a:lnTo>
                <a:lnTo>
                  <a:pt x="0" y="12201925"/>
                </a:lnTo>
                <a:close/>
              </a:path>
            </a:pathLst>
          </a:custGeom>
          <a:noFill/>
        </p:spPr>
        <p:txBody>
          <a:bodyPr wrap="square" tIns="2880000" anchor="t" anchorCtr="1">
            <a:noAutofit/>
          </a:bodyPr>
          <a:lstStyle>
            <a:lvl1pPr marL="0" indent="0" algn="ctr">
              <a:buNone/>
              <a:defRPr sz="3200"/>
            </a:lvl1pPr>
          </a:lstStyle>
          <a:p>
            <a:endParaRPr lang="en-US"/>
          </a:p>
        </p:txBody>
      </p:sp>
      <p:sp>
        <p:nvSpPr>
          <p:cNvPr id="14" name="Plassholder for bilde 13">
            <a:extLst>
              <a:ext uri="{FF2B5EF4-FFF2-40B4-BE49-F238E27FC236}">
                <a16:creationId xmlns:a16="http://schemas.microsoft.com/office/drawing/2014/main" id="{0BB1C3E1-8488-4D1C-8476-C855BC5B48B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5598702"/>
            <a:ext cx="24382412" cy="8117299"/>
          </a:xfrm>
          <a:custGeom>
            <a:avLst/>
            <a:gdLst>
              <a:gd name="connsiteX0" fmla="*/ 12191204 w 24382412"/>
              <a:gd name="connsiteY0" fmla="*/ 0 h 8117299"/>
              <a:gd name="connsiteX1" fmla="*/ 12191208 w 24382412"/>
              <a:gd name="connsiteY1" fmla="*/ 0 h 8117299"/>
              <a:gd name="connsiteX2" fmla="*/ 24382412 w 24382412"/>
              <a:gd name="connsiteY2" fmla="*/ 7048687 h 8117299"/>
              <a:gd name="connsiteX3" fmla="*/ 24382412 w 24382412"/>
              <a:gd name="connsiteY3" fmla="*/ 8117299 h 8117299"/>
              <a:gd name="connsiteX4" fmla="*/ 0 w 24382412"/>
              <a:gd name="connsiteY4" fmla="*/ 8117299 h 8117299"/>
              <a:gd name="connsiteX5" fmla="*/ 0 w 24382412"/>
              <a:gd name="connsiteY5" fmla="*/ 7048687 h 8117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382412" h="8117299">
                <a:moveTo>
                  <a:pt x="12191204" y="0"/>
                </a:moveTo>
                <a:lnTo>
                  <a:pt x="12191208" y="0"/>
                </a:lnTo>
                <a:lnTo>
                  <a:pt x="24382412" y="7048687"/>
                </a:lnTo>
                <a:lnTo>
                  <a:pt x="24382412" y="8117299"/>
                </a:lnTo>
                <a:lnTo>
                  <a:pt x="0" y="8117299"/>
                </a:lnTo>
                <a:lnTo>
                  <a:pt x="0" y="7048687"/>
                </a:lnTo>
                <a:close/>
              </a:path>
            </a:pathLst>
          </a:custGeom>
          <a:noFill/>
        </p:spPr>
        <p:txBody>
          <a:bodyPr wrap="square" tIns="5760000" anchor="t" anchorCtr="1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09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rebilde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BFBDC871-4735-4882-8EE7-F1B280D6003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93000" y="1"/>
            <a:ext cx="16389412" cy="9533991"/>
          </a:xfrm>
          <a:custGeom>
            <a:avLst/>
            <a:gdLst>
              <a:gd name="connsiteX0" fmla="*/ 0 w 16389412"/>
              <a:gd name="connsiteY0" fmla="*/ 0 h 9533991"/>
              <a:gd name="connsiteX1" fmla="*/ 16389412 w 16389412"/>
              <a:gd name="connsiteY1" fmla="*/ 0 h 9533991"/>
              <a:gd name="connsiteX2" fmla="*/ 16389412 w 16389412"/>
              <a:gd name="connsiteY2" fmla="*/ 4223329 h 9533991"/>
              <a:gd name="connsiteX3" fmla="*/ 7200899 w 16389412"/>
              <a:gd name="connsiteY3" fmla="*/ 9533991 h 9533991"/>
              <a:gd name="connsiteX4" fmla="*/ 0 w 16389412"/>
              <a:gd name="connsiteY4" fmla="*/ 5364671 h 953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89412" h="9533991">
                <a:moveTo>
                  <a:pt x="0" y="0"/>
                </a:moveTo>
                <a:lnTo>
                  <a:pt x="16389412" y="0"/>
                </a:lnTo>
                <a:lnTo>
                  <a:pt x="16389412" y="4223329"/>
                </a:lnTo>
                <a:lnTo>
                  <a:pt x="7200899" y="9533991"/>
                </a:lnTo>
                <a:lnTo>
                  <a:pt x="0" y="5364671"/>
                </a:lnTo>
                <a:close/>
              </a:path>
            </a:pathLst>
          </a:custGeom>
          <a:noFill/>
        </p:spPr>
        <p:txBody>
          <a:bodyPr wrap="square" tIns="2160000" anchor="t" anchorCtr="1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endParaRPr lang="en-US" dirty="0"/>
          </a:p>
        </p:txBody>
      </p:sp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3C828BD1-0D73-4870-9A19-8501A839DB4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7614952" cy="9768021"/>
          </a:xfrm>
          <a:custGeom>
            <a:avLst/>
            <a:gdLst>
              <a:gd name="connsiteX0" fmla="*/ 0 w 7614952"/>
              <a:gd name="connsiteY0" fmla="*/ 0 h 9768021"/>
              <a:gd name="connsiteX1" fmla="*/ 7614952 w 7614952"/>
              <a:gd name="connsiteY1" fmla="*/ 0 h 9768021"/>
              <a:gd name="connsiteX2" fmla="*/ 7614952 w 7614952"/>
              <a:gd name="connsiteY2" fmla="*/ 5364671 h 9768021"/>
              <a:gd name="connsiteX3" fmla="*/ 0 w 7614952"/>
              <a:gd name="connsiteY3" fmla="*/ 9768021 h 9768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14952" h="9768021">
                <a:moveTo>
                  <a:pt x="0" y="0"/>
                </a:moveTo>
                <a:lnTo>
                  <a:pt x="7614952" y="0"/>
                </a:lnTo>
                <a:lnTo>
                  <a:pt x="7614952" y="5364671"/>
                </a:lnTo>
                <a:lnTo>
                  <a:pt x="0" y="9768021"/>
                </a:lnTo>
                <a:close/>
              </a:path>
            </a:pathLst>
          </a:custGeom>
          <a:noFill/>
        </p:spPr>
        <p:txBody>
          <a:bodyPr wrap="square" tIns="2160000" anchor="t" anchorCtr="1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endParaRPr lang="en-US"/>
          </a:p>
        </p:txBody>
      </p:sp>
      <p:sp>
        <p:nvSpPr>
          <p:cNvPr id="16" name="Plassholder for bilde 15">
            <a:extLst>
              <a:ext uri="{FF2B5EF4-FFF2-40B4-BE49-F238E27FC236}">
                <a16:creationId xmlns:a16="http://schemas.microsoft.com/office/drawing/2014/main" id="{7B837410-D9FC-4E49-B660-154D72F9111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5688711"/>
            <a:ext cx="15013877" cy="8027289"/>
          </a:xfrm>
          <a:custGeom>
            <a:avLst/>
            <a:gdLst>
              <a:gd name="connsiteX0" fmla="*/ 7812974 w 15013877"/>
              <a:gd name="connsiteY0" fmla="*/ 0 h 8027289"/>
              <a:gd name="connsiteX1" fmla="*/ 7812980 w 15013877"/>
              <a:gd name="connsiteY1" fmla="*/ 0 h 8027289"/>
              <a:gd name="connsiteX2" fmla="*/ 15013877 w 15013877"/>
              <a:gd name="connsiteY2" fmla="*/ 4176521 h 8027289"/>
              <a:gd name="connsiteX3" fmla="*/ 15013877 w 15013877"/>
              <a:gd name="connsiteY3" fmla="*/ 8027289 h 8027289"/>
              <a:gd name="connsiteX4" fmla="*/ 0 w 15013877"/>
              <a:gd name="connsiteY4" fmla="*/ 8027289 h 8027289"/>
              <a:gd name="connsiteX5" fmla="*/ 0 w 15013877"/>
              <a:gd name="connsiteY5" fmla="*/ 4500560 h 8027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13877" h="8027289">
                <a:moveTo>
                  <a:pt x="7812974" y="0"/>
                </a:moveTo>
                <a:lnTo>
                  <a:pt x="7812980" y="0"/>
                </a:lnTo>
                <a:lnTo>
                  <a:pt x="15013877" y="4176521"/>
                </a:lnTo>
                <a:lnTo>
                  <a:pt x="15013877" y="8027289"/>
                </a:lnTo>
                <a:lnTo>
                  <a:pt x="0" y="8027289"/>
                </a:lnTo>
                <a:lnTo>
                  <a:pt x="0" y="4500560"/>
                </a:lnTo>
                <a:close/>
              </a:path>
            </a:pathLst>
          </a:custGeom>
          <a:noFill/>
        </p:spPr>
        <p:txBody>
          <a:bodyPr wrap="square" tIns="0" bIns="2160000" anchor="b" anchorCtr="1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endParaRPr lang="en-US"/>
          </a:p>
        </p:txBody>
      </p:sp>
      <p:sp>
        <p:nvSpPr>
          <p:cNvPr id="20" name="Plassholder for bilde 19">
            <a:extLst>
              <a:ext uri="{FF2B5EF4-FFF2-40B4-BE49-F238E27FC236}">
                <a16:creationId xmlns:a16="http://schemas.microsoft.com/office/drawing/2014/main" id="{6F60FFA3-3014-4E66-A8F9-5F10669751E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391926" y="4662581"/>
            <a:ext cx="8990488" cy="9053419"/>
          </a:xfrm>
          <a:custGeom>
            <a:avLst/>
            <a:gdLst>
              <a:gd name="connsiteX0" fmla="*/ 8990488 w 8990488"/>
              <a:gd name="connsiteY0" fmla="*/ 0 h 9053419"/>
              <a:gd name="connsiteX1" fmla="*/ 8990488 w 8990488"/>
              <a:gd name="connsiteY1" fmla="*/ 9053419 h 9053419"/>
              <a:gd name="connsiteX2" fmla="*/ 0 w 8990488"/>
              <a:gd name="connsiteY2" fmla="*/ 9053419 h 9053419"/>
              <a:gd name="connsiteX3" fmla="*/ 0 w 8990488"/>
              <a:gd name="connsiteY3" fmla="*/ 5192905 h 9053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90488" h="9053419">
                <a:moveTo>
                  <a:pt x="8990488" y="0"/>
                </a:moveTo>
                <a:lnTo>
                  <a:pt x="8990488" y="9053419"/>
                </a:lnTo>
                <a:lnTo>
                  <a:pt x="0" y="9053419"/>
                </a:lnTo>
                <a:lnTo>
                  <a:pt x="0" y="5192905"/>
                </a:lnTo>
                <a:close/>
              </a:path>
            </a:pathLst>
          </a:custGeom>
          <a:noFill/>
        </p:spPr>
        <p:txBody>
          <a:bodyPr wrap="square" tIns="0" bIns="2160000" anchor="b" anchorCtr="1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10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, teks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07.11.2017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255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 tittel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601575" y="594074"/>
            <a:ext cx="10104545" cy="1980248"/>
          </a:xfr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800226" y="602188"/>
            <a:ext cx="10081260" cy="11387310"/>
          </a:xfrm>
        </p:spPr>
        <p:txBody>
          <a:bodyPr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07.11.2017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7A97437F-ABBC-4F9B-93C3-474DBD7500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601575" y="3348418"/>
            <a:ext cx="10081260" cy="86410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4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boks tittel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4BB4FA5B-89FA-42B2-A239-FB0E39F043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13716000"/>
          </a:xfrm>
          <a:custGeom>
            <a:avLst/>
            <a:gdLst>
              <a:gd name="connsiteX0" fmla="*/ 0 w 12192000"/>
              <a:gd name="connsiteY0" fmla="*/ 0 h 13716000"/>
              <a:gd name="connsiteX1" fmla="*/ 12192000 w 12192000"/>
              <a:gd name="connsiteY1" fmla="*/ 0 h 13716000"/>
              <a:gd name="connsiteX2" fmla="*/ 12192000 w 12192000"/>
              <a:gd name="connsiteY2" fmla="*/ 12306799 h 13716000"/>
              <a:gd name="connsiteX3" fmla="*/ 12191206 w 12192000"/>
              <a:gd name="connsiteY3" fmla="*/ 12306339 h 13716000"/>
              <a:gd name="connsiteX4" fmla="*/ 9760528 w 12192000"/>
              <a:gd name="connsiteY4" fmla="*/ 13716000 h 13716000"/>
              <a:gd name="connsiteX5" fmla="*/ 0 w 12192000"/>
              <a:gd name="connsiteY5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13716000">
                <a:moveTo>
                  <a:pt x="0" y="0"/>
                </a:moveTo>
                <a:lnTo>
                  <a:pt x="12192000" y="0"/>
                </a:lnTo>
                <a:lnTo>
                  <a:pt x="12192000" y="12306799"/>
                </a:lnTo>
                <a:lnTo>
                  <a:pt x="12191206" y="12306339"/>
                </a:lnTo>
                <a:lnTo>
                  <a:pt x="9760528" y="13716000"/>
                </a:lnTo>
                <a:lnTo>
                  <a:pt x="0" y="13716000"/>
                </a:lnTo>
                <a:close/>
              </a:path>
            </a:pathLst>
          </a:custGeom>
          <a:noFill/>
        </p:spPr>
        <p:txBody>
          <a:bodyPr wrap="square" tIns="2160000">
            <a:noAutofit/>
          </a:bodyPr>
          <a:lstStyle>
            <a:lvl1pPr marL="0" indent="0" algn="ctr">
              <a:buNone/>
              <a:defRPr sz="4800"/>
            </a:lvl1pPr>
          </a:lstStyle>
          <a:p>
            <a:endParaRPr lang="en-US" dirty="0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3D315AA5-2604-4886-84D3-A76553F6FD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961620" y="3348418"/>
            <a:ext cx="9541193" cy="86410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8E7161A8-B5E7-4742-9AA6-EBFE762C1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1619" y="594074"/>
            <a:ext cx="9541193" cy="1980248"/>
          </a:xfrm>
        </p:spPr>
        <p:txBody>
          <a:bodyPr/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9A20A749-52E2-457D-981E-E2D9D443BE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827" y="12302902"/>
            <a:ext cx="4860000" cy="141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99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bildeboks tittel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bilde 14">
            <a:extLst>
              <a:ext uri="{FF2B5EF4-FFF2-40B4-BE49-F238E27FC236}">
                <a16:creationId xmlns:a16="http://schemas.microsoft.com/office/drawing/2014/main" id="{82E9BDE3-BDA4-4E68-AA51-E7546CC7FEE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3652825"/>
            <a:ext cx="12194723" cy="10063175"/>
          </a:xfrm>
          <a:custGeom>
            <a:avLst/>
            <a:gdLst>
              <a:gd name="connsiteX0" fmla="*/ 12194723 w 12194723"/>
              <a:gd name="connsiteY0" fmla="*/ 0 h 10063175"/>
              <a:gd name="connsiteX1" fmla="*/ 12194723 w 12194723"/>
              <a:gd name="connsiteY1" fmla="*/ 10063175 h 10063175"/>
              <a:gd name="connsiteX2" fmla="*/ 0 w 12194723"/>
              <a:gd name="connsiteY2" fmla="*/ 10063175 h 10063175"/>
              <a:gd name="connsiteX3" fmla="*/ 0 w 12194723"/>
              <a:gd name="connsiteY3" fmla="*/ 6982811 h 1006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4723" h="10063175">
                <a:moveTo>
                  <a:pt x="12194723" y="0"/>
                </a:moveTo>
                <a:lnTo>
                  <a:pt x="12194723" y="10063175"/>
                </a:lnTo>
                <a:lnTo>
                  <a:pt x="0" y="10063175"/>
                </a:lnTo>
                <a:lnTo>
                  <a:pt x="0" y="6982811"/>
                </a:lnTo>
                <a:close/>
              </a:path>
            </a:pathLst>
          </a:custGeom>
          <a:noFill/>
        </p:spPr>
        <p:txBody>
          <a:bodyPr wrap="square" tIns="0" bIns="2160000" anchor="b" anchorCtr="1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endParaRPr lang="en-US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3D315AA5-2604-4886-84D3-A76553F6FD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961620" y="3348418"/>
            <a:ext cx="9541193" cy="86410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12" name="Plassholder for bilde 11">
            <a:extLst>
              <a:ext uri="{FF2B5EF4-FFF2-40B4-BE49-F238E27FC236}">
                <a16:creationId xmlns:a16="http://schemas.microsoft.com/office/drawing/2014/main" id="{5C1E3F9D-9071-4D54-B7A4-0EBE5B81AA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4723" cy="10135267"/>
          </a:xfrm>
          <a:custGeom>
            <a:avLst/>
            <a:gdLst>
              <a:gd name="connsiteX0" fmla="*/ 0 w 12194723"/>
              <a:gd name="connsiteY0" fmla="*/ 0 h 10135267"/>
              <a:gd name="connsiteX1" fmla="*/ 12194723 w 12194723"/>
              <a:gd name="connsiteY1" fmla="*/ 0 h 10135267"/>
              <a:gd name="connsiteX2" fmla="*/ 12194723 w 12194723"/>
              <a:gd name="connsiteY2" fmla="*/ 3150395 h 10135267"/>
              <a:gd name="connsiteX3" fmla="*/ 1 w 12194723"/>
              <a:gd name="connsiteY3" fmla="*/ 10135267 h 10135267"/>
              <a:gd name="connsiteX4" fmla="*/ 0 w 12194723"/>
              <a:gd name="connsiteY4" fmla="*/ 10135267 h 10135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4723" h="10135267">
                <a:moveTo>
                  <a:pt x="0" y="0"/>
                </a:moveTo>
                <a:lnTo>
                  <a:pt x="12194723" y="0"/>
                </a:lnTo>
                <a:lnTo>
                  <a:pt x="12194723" y="3150395"/>
                </a:lnTo>
                <a:lnTo>
                  <a:pt x="1" y="10135267"/>
                </a:lnTo>
                <a:lnTo>
                  <a:pt x="0" y="10135267"/>
                </a:lnTo>
                <a:close/>
              </a:path>
            </a:pathLst>
          </a:custGeom>
          <a:noFill/>
        </p:spPr>
        <p:txBody>
          <a:bodyPr wrap="square" tIns="2160000" anchor="t" anchorCtr="1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endParaRPr lang="en-US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94D65BFC-0092-4872-9CB9-1AF3AAEC2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1619" y="594074"/>
            <a:ext cx="9541193" cy="1980248"/>
          </a:xfrm>
        </p:spPr>
        <p:txBody>
          <a:bodyPr/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32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tekst bilde fleksib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3D315AA5-2604-4886-84D3-A76553F6FD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0225" y="3348418"/>
            <a:ext cx="9541193" cy="86410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6A821707-1C12-4567-9248-1E37302B87F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573697" y="1080135"/>
            <a:ext cx="9587998" cy="11611452"/>
          </a:xfrm>
          <a:noFill/>
        </p:spPr>
        <p:txBody>
          <a:bodyPr tIns="2880000" anchor="t" anchorCtr="1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dk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5B120E36-A3D0-495D-9D0E-01F02E16B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226" y="594074"/>
            <a:ext cx="9541192" cy="1980248"/>
          </a:xfrm>
        </p:spPr>
        <p:txBody>
          <a:bodyPr/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pic>
        <p:nvPicPr>
          <p:cNvPr id="22" name="Bilde 21">
            <a:extLst>
              <a:ext uri="{FF2B5EF4-FFF2-40B4-BE49-F238E27FC236}">
                <a16:creationId xmlns:a16="http://schemas.microsoft.com/office/drawing/2014/main" id="{C620DF1D-0B60-418A-9D46-41ED855C4D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0700000"/>
            <a:ext cx="5220653" cy="3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25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tekst to bilder fleksib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3D315AA5-2604-4886-84D3-A76553F6FD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0225" y="3348418"/>
            <a:ext cx="9541193" cy="86410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6A821707-1C12-4567-9248-1E37302B87F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573697" y="1080135"/>
            <a:ext cx="9587998" cy="5580698"/>
          </a:xfrm>
          <a:noFill/>
        </p:spPr>
        <p:txBody>
          <a:bodyPr tIns="1080000" anchor="t" anchorCtr="1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endParaRPr lang="en-US" dirty="0"/>
          </a:p>
        </p:txBody>
      </p:sp>
      <p:sp>
        <p:nvSpPr>
          <p:cNvPr id="5" name="Plassholder for bilde 3">
            <a:extLst>
              <a:ext uri="{FF2B5EF4-FFF2-40B4-BE49-F238E27FC236}">
                <a16:creationId xmlns:a16="http://schemas.microsoft.com/office/drawing/2014/main" id="{625494C9-426C-4DE1-BA3F-1168F44787C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3573697" y="7056882"/>
            <a:ext cx="9587998" cy="5580698"/>
          </a:xfrm>
          <a:noFill/>
        </p:spPr>
        <p:txBody>
          <a:bodyPr tIns="1080000" anchor="t" anchorCtr="1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endParaRPr lang="en-US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F89C9FC6-156F-4774-8346-5B92E08EB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226" y="594074"/>
            <a:ext cx="9541192" cy="1980248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366CA266-5E9F-4DF0-8430-F64459D652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0700000"/>
            <a:ext cx="5220653" cy="3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17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fleksibelt tittel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3D315AA5-2604-4886-84D3-A76553F6FD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961620" y="3348418"/>
            <a:ext cx="9541193" cy="86410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6A821707-1C12-4567-9248-1E37302B87F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60157" y="1080135"/>
            <a:ext cx="9587998" cy="11611452"/>
          </a:xfrm>
          <a:noFill/>
        </p:spPr>
        <p:txBody>
          <a:bodyPr tIns="2160000" anchor="t" anchorCtr="1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en-US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719B51B9-CC7E-46D9-92EC-C9F7B07C3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1619" y="594074"/>
            <a:ext cx="9541193" cy="1980248"/>
          </a:xfrm>
        </p:spPr>
        <p:txBody>
          <a:bodyPr/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F23959B7-A0E8-42D7-A4F0-4379F31E19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1759" y="10700000"/>
            <a:ext cx="5220653" cy="3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86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bilder fleksibelt tittel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3D315AA5-2604-4886-84D3-A76553F6FD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961620" y="3348418"/>
            <a:ext cx="9541193" cy="86410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6A821707-1C12-4567-9248-1E37302B87F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60157" y="1080135"/>
            <a:ext cx="9587998" cy="5580698"/>
          </a:xfrm>
          <a:noFill/>
        </p:spPr>
        <p:txBody>
          <a:bodyPr tIns="1080000" anchor="t" anchorCtr="1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endParaRPr lang="en-US" dirty="0"/>
          </a:p>
        </p:txBody>
      </p:sp>
      <p:sp>
        <p:nvSpPr>
          <p:cNvPr id="5" name="Plassholder for bilde 3">
            <a:extLst>
              <a:ext uri="{FF2B5EF4-FFF2-40B4-BE49-F238E27FC236}">
                <a16:creationId xmlns:a16="http://schemas.microsoft.com/office/drawing/2014/main" id="{625494C9-426C-4DE1-BA3F-1168F44787C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60157" y="7056882"/>
            <a:ext cx="9587998" cy="5580698"/>
          </a:xfrm>
          <a:noFill/>
        </p:spPr>
        <p:txBody>
          <a:bodyPr tIns="1080000" anchor="t" anchorCtr="1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endParaRPr lang="en-US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85B9B555-E466-48C8-A8AB-B67636388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1620" y="594074"/>
            <a:ext cx="9541192" cy="1980248"/>
          </a:xfrm>
        </p:spPr>
        <p:txBody>
          <a:bodyPr/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6CC6376C-C5C3-4C90-9015-BEB358C547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2412" y="10700000"/>
            <a:ext cx="5220000" cy="3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59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re innholdsdeler fleksib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10E17F7D-8D24-4F9E-8F39-03170DC292E8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800225" y="1080135"/>
            <a:ext cx="9937242" cy="5580698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1" name="Plassholder for innhold 10">
            <a:extLst>
              <a:ext uri="{FF2B5EF4-FFF2-40B4-BE49-F238E27FC236}">
                <a16:creationId xmlns:a16="http://schemas.microsoft.com/office/drawing/2014/main" id="{D08F2A93-0ED1-4DC3-83B7-B7A931C84ED2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12745593" y="1080135"/>
            <a:ext cx="9937242" cy="5580698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2" name="Plassholder for innhold 11">
            <a:extLst>
              <a:ext uri="{FF2B5EF4-FFF2-40B4-BE49-F238E27FC236}">
                <a16:creationId xmlns:a16="http://schemas.microsoft.com/office/drawing/2014/main" id="{A4D92181-841C-464B-9721-58CA8149FA7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12745593" y="7056882"/>
            <a:ext cx="9937242" cy="5580698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3" name="Plassholder for innhold 12">
            <a:extLst>
              <a:ext uri="{FF2B5EF4-FFF2-40B4-BE49-F238E27FC236}">
                <a16:creationId xmlns:a16="http://schemas.microsoft.com/office/drawing/2014/main" id="{EF643C8F-2B37-4DF1-AA57-DD32E8C7784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1800225" y="7056882"/>
            <a:ext cx="9937242" cy="5580698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70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del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07.11.2017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E0B93BF5-7805-4B59-BAB7-0F03ECEE0E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601575" y="2772345"/>
            <a:ext cx="10081260" cy="921715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C032AE12-03BB-4F01-B873-4589F2E61A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0226" y="2772345"/>
            <a:ext cx="10081260" cy="921715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26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tekst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07.11.2017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57C44C64-F9F8-4F08-A217-6B8BD8BCB01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800225" y="3348417"/>
            <a:ext cx="20882612" cy="8641080"/>
          </a:xfrm>
        </p:spPr>
        <p:txBody>
          <a:bodyPr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4B0BA95-09EA-4AE2-B799-2F3BB810C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227" y="594074"/>
            <a:ext cx="20882610" cy="1980248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04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07.11.2017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ittel 6">
            <a:extLst>
              <a:ext uri="{FF2B5EF4-FFF2-40B4-BE49-F238E27FC236}">
                <a16:creationId xmlns:a16="http://schemas.microsoft.com/office/drawing/2014/main" id="{3F30471A-6CD0-4B4F-AB02-9012A4E8C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57C44C64-F9F8-4F08-A217-6B8BD8BCB01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800225" y="3348417"/>
            <a:ext cx="20882612" cy="864108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DC95403E-4829-4D83-B600-C56CA60DD1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138261" y="0"/>
            <a:ext cx="5244152" cy="30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50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to tekst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07.11.2017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E0B93BF5-7805-4B59-BAB7-0F03ECEE0E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601575" y="3348418"/>
            <a:ext cx="10081260" cy="86410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C032AE12-03BB-4F01-B873-4589F2E61A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0226" y="3348418"/>
            <a:ext cx="10081260" cy="86410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90A2313-F363-4DBF-A288-E6F016C49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427124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tekst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07.11.2017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E0B93BF5-7805-4B59-BAB7-0F03ECEE0E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601575" y="2772345"/>
            <a:ext cx="10081260" cy="921715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C032AE12-03BB-4F01-B873-4589F2E61A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0226" y="2772345"/>
            <a:ext cx="10081260" cy="921715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76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 grønn">
    <p:bg>
      <p:bgPr>
        <a:solidFill>
          <a:srgbClr val="6FB4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AD2B2799-5CFE-4C6C-98B0-F75A399CBA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6233" y="8460000"/>
            <a:ext cx="9106178" cy="5256000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368DB436-B01B-4581-A813-5899C9B6CA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06178" cy="52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62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 design">
    <p:bg>
      <p:bgPr>
        <a:solidFill>
          <a:srgbClr val="ED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F0C073D0-5FE2-4DF8-AC40-598F666A77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09558" cy="5256000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7523F2EC-1BD5-4396-B732-554EADC2FFC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5489" y="8460000"/>
            <a:ext cx="9096923" cy="52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09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tslide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kstSylinder 17">
            <a:extLst>
              <a:ext uri="{FF2B5EF4-FFF2-40B4-BE49-F238E27FC236}">
                <a16:creationId xmlns:a16="http://schemas.microsoft.com/office/drawing/2014/main" id="{05CB442B-7AAC-45BC-A56D-901147AB702A}"/>
              </a:ext>
            </a:extLst>
          </p:cNvPr>
          <p:cNvSpPr txBox="1"/>
          <p:nvPr userDrawn="1"/>
        </p:nvSpPr>
        <p:spPr>
          <a:xfrm>
            <a:off x="4770596" y="10459306"/>
            <a:ext cx="1737322" cy="59407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nito.no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BE27F3CE-A7A5-4980-8194-932EF9CD4DF7}"/>
              </a:ext>
            </a:extLst>
          </p:cNvPr>
          <p:cNvSpPr txBox="1"/>
          <p:nvPr userDrawn="1"/>
        </p:nvSpPr>
        <p:spPr>
          <a:xfrm>
            <a:off x="8227029" y="10459307"/>
            <a:ext cx="5136651" cy="59407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twitter.com/</a:t>
            </a:r>
            <a:r>
              <a:rPr lang="en-US" sz="3200" dirty="0" err="1">
                <a:solidFill>
                  <a:schemeClr val="tx1"/>
                </a:solidFill>
              </a:rPr>
              <a:t>nitonorge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28FBFC29-5377-437C-9956-E577DFFA7C96}"/>
              </a:ext>
            </a:extLst>
          </p:cNvPr>
          <p:cNvSpPr txBox="1"/>
          <p:nvPr userDrawn="1"/>
        </p:nvSpPr>
        <p:spPr>
          <a:xfrm>
            <a:off x="14887860" y="10459306"/>
            <a:ext cx="5136651" cy="59407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facebook.com/NITONorge</a:t>
            </a: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6F777244-ACFD-4BC0-83FB-B7DFF36E8C15}"/>
              </a:ext>
            </a:extLst>
          </p:cNvPr>
          <p:cNvSpPr txBox="1"/>
          <p:nvPr userDrawn="1"/>
        </p:nvSpPr>
        <p:spPr>
          <a:xfrm>
            <a:off x="8227029" y="11827478"/>
            <a:ext cx="9596514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nb-NO" sz="3200" noProof="0">
                <a:solidFill>
                  <a:schemeClr val="tx1"/>
                </a:solidFill>
              </a:rPr>
              <a:t>Støperigata 1, Postboks 1636 Vika, 0119 Oslo</a:t>
            </a:r>
          </a:p>
        </p:txBody>
      </p:sp>
      <p:sp>
        <p:nvSpPr>
          <p:cNvPr id="22" name="Tittel 21">
            <a:extLst>
              <a:ext uri="{FF2B5EF4-FFF2-40B4-BE49-F238E27FC236}">
                <a16:creationId xmlns:a16="http://schemas.microsoft.com/office/drawing/2014/main" id="{2C8C4A91-1F5F-4B50-8A75-70C3FB9D0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0306" y="5065136"/>
            <a:ext cx="14401800" cy="1551194"/>
          </a:xfrm>
        </p:spPr>
        <p:txBody>
          <a:bodyPr anchor="t">
            <a:norm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24" name="Plassholder for tekst 23">
            <a:extLst>
              <a:ext uri="{FF2B5EF4-FFF2-40B4-BE49-F238E27FC236}">
                <a16:creationId xmlns:a16="http://schemas.microsoft.com/office/drawing/2014/main" id="{AED46430-A79B-4CEE-B5C4-FF7A6A38EA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90306" y="7416927"/>
            <a:ext cx="14401800" cy="216027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25" name="Bilde 24">
            <a:extLst>
              <a:ext uri="{FF2B5EF4-FFF2-40B4-BE49-F238E27FC236}">
                <a16:creationId xmlns:a16="http://schemas.microsoft.com/office/drawing/2014/main" id="{E6021C73-1003-4320-B4F2-4B166F19B8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08421" cy="5760000"/>
          </a:xfrm>
          <a:prstGeom prst="rect">
            <a:avLst/>
          </a:prstGeom>
        </p:spPr>
      </p:pic>
      <p:pic>
        <p:nvPicPr>
          <p:cNvPr id="26" name="Bilde 25">
            <a:extLst>
              <a:ext uri="{FF2B5EF4-FFF2-40B4-BE49-F238E27FC236}">
                <a16:creationId xmlns:a16="http://schemas.microsoft.com/office/drawing/2014/main" id="{3348BA64-1187-4006-90C0-AC455428D4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6624" y="7956000"/>
            <a:ext cx="5595789" cy="5760000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F46CDE97-55B3-4F5D-A897-3D41DCFCC99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490" y="10459307"/>
            <a:ext cx="585957" cy="612000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0BF46D6F-EEE1-4259-9A84-1A31CEE8844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3742" y="10459307"/>
            <a:ext cx="669830" cy="594000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4CE15825-F2FD-4379-B567-555DE4C5379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32" y="11827478"/>
            <a:ext cx="451957" cy="594001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38FB41FB-6C9A-4CF5-8D9B-A79826EB945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922" y="10459307"/>
            <a:ext cx="675000" cy="594000"/>
          </a:xfrm>
          <a:prstGeom prst="rect">
            <a:avLst/>
          </a:prstGeom>
        </p:spPr>
      </p:pic>
      <p:pic>
        <p:nvPicPr>
          <p:cNvPr id="43" name="Logo_grønn_nito">
            <a:extLst>
              <a:ext uri="{FF2B5EF4-FFF2-40B4-BE49-F238E27FC236}">
                <a16:creationId xmlns:a16="http://schemas.microsoft.com/office/drawing/2014/main" id="{8F7F3605-9BE4-4E34-A1F0-ADC1322E848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800" y="2082800"/>
            <a:ext cx="3708400" cy="136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74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800225" y="6116764"/>
            <a:ext cx="20882611" cy="2600326"/>
          </a:xfrm>
        </p:spPr>
        <p:txBody>
          <a:bodyPr anchor="b">
            <a:normAutofit/>
          </a:bodyPr>
          <a:lstStyle>
            <a:lvl1pPr algn="ctr">
              <a:defRPr sz="10000">
                <a:solidFill>
                  <a:schemeClr val="lt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800225" y="9494386"/>
            <a:ext cx="20882611" cy="1021213"/>
          </a:xfrm>
        </p:spPr>
        <p:txBody>
          <a:bodyPr/>
          <a:lstStyle>
            <a:lvl1pPr marL="0" indent="0" algn="ctr">
              <a:buNone/>
              <a:defRPr sz="4800">
                <a:solidFill>
                  <a:schemeClr val="lt1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07.11.2017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2F2E2052-F0E7-4A4E-A1B7-AADB08B079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488" y="0"/>
            <a:ext cx="6865437" cy="1980000"/>
          </a:xfrm>
          <a:prstGeom prst="rect">
            <a:avLst/>
          </a:prstGeom>
        </p:spPr>
      </p:pic>
      <p:pic>
        <p:nvPicPr>
          <p:cNvPr id="30" name="Logo_grønn_nito">
            <a:extLst>
              <a:ext uri="{FF2B5EF4-FFF2-40B4-BE49-F238E27FC236}">
                <a16:creationId xmlns:a16="http://schemas.microsoft.com/office/drawing/2014/main" id="{6232C1E8-9C16-4DB5-B0CD-E00DF4B00D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200" y="3926899"/>
            <a:ext cx="5384800" cy="197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63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"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800225" y="4429884"/>
            <a:ext cx="20882611" cy="4570482"/>
          </a:xfrm>
        </p:spPr>
        <p:txBody>
          <a:bodyPr anchor="ctr">
            <a:normAutofit/>
          </a:bodyPr>
          <a:lstStyle>
            <a:lvl1pPr algn="ctr">
              <a:defRPr sz="10000">
                <a:solidFill>
                  <a:schemeClr val="lt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07.11.2017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805EF1C7-3C34-4EA7-8CD9-266137719F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44152" cy="3024000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BC3D9228-7888-4F82-9B55-8F3C902423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3000" y="10692000"/>
            <a:ext cx="5209412" cy="3024000"/>
          </a:xfrm>
          <a:prstGeom prst="rect">
            <a:avLst/>
          </a:prstGeom>
        </p:spPr>
      </p:pic>
      <p:pic>
        <p:nvPicPr>
          <p:cNvPr id="30" name="Logo_hvit_nito">
            <a:extLst>
              <a:ext uri="{FF2B5EF4-FFF2-40B4-BE49-F238E27FC236}">
                <a16:creationId xmlns:a16="http://schemas.microsoft.com/office/drawing/2014/main" id="{AA3A1DCF-E30A-49D2-80D8-8C9372DF74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5200" y="1257300"/>
            <a:ext cx="2730500" cy="100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70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logo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800225" y="3055684"/>
            <a:ext cx="20905895" cy="1994392"/>
          </a:xfrm>
        </p:spPr>
        <p:txBody>
          <a:bodyPr>
            <a:noAutofit/>
          </a:bodyPr>
          <a:lstStyle>
            <a:lvl1pPr>
              <a:defRPr sz="10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07.11.2017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FD2932E5-948C-4397-B7CA-7BBE0F4A13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227" y="5832728"/>
            <a:ext cx="20882612" cy="615676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5000"/>
            </a:lvl1pPr>
          </a:lstStyle>
          <a:p>
            <a:pPr lvl="0"/>
            <a:r>
              <a:rPr lang="nb-NO" dirty="0"/>
              <a:t>Rediger tekststiler i malen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BFB5D4E7-6F82-4DFF-BBD0-F2D4EDEE8D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44152" cy="30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, teks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07.11.2017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5950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07.11.2017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ittel 6">
            <a:extLst>
              <a:ext uri="{FF2B5EF4-FFF2-40B4-BE49-F238E27FC236}">
                <a16:creationId xmlns:a16="http://schemas.microsoft.com/office/drawing/2014/main" id="{3F30471A-6CD0-4B4F-AB02-9012A4E8C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57C44C64-F9F8-4F08-A217-6B8BD8BCB01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800225" y="3348417"/>
            <a:ext cx="20882612" cy="8641080"/>
          </a:xfrm>
        </p:spPr>
        <p:txBody>
          <a:bodyPr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DC95403E-4829-4D83-B600-C56CA60DD1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138261" y="0"/>
            <a:ext cx="5244152" cy="30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40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800226" y="3348418"/>
            <a:ext cx="10081260" cy="864108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2601575" y="3348418"/>
            <a:ext cx="10081260" cy="864108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07.11.2017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7">
            <a:extLst>
              <a:ext uri="{FF2B5EF4-FFF2-40B4-BE49-F238E27FC236}">
                <a16:creationId xmlns:a16="http://schemas.microsoft.com/office/drawing/2014/main" id="{CC134FF4-6447-43B6-A978-439074B3E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227" y="594074"/>
            <a:ext cx="20882608" cy="1980248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27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800226" y="3348418"/>
            <a:ext cx="10081260" cy="8641080"/>
          </a:xfrm>
        </p:spPr>
        <p:txBody>
          <a:bodyPr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2601575" y="3348418"/>
            <a:ext cx="10081260" cy="8641080"/>
          </a:xfrm>
        </p:spPr>
        <p:txBody>
          <a:bodyPr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07.11.2017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7">
            <a:extLst>
              <a:ext uri="{FF2B5EF4-FFF2-40B4-BE49-F238E27FC236}">
                <a16:creationId xmlns:a16="http://schemas.microsoft.com/office/drawing/2014/main" id="{CC134FF4-6447-43B6-A978-439074B3E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227" y="594074"/>
            <a:ext cx="20882608" cy="1980248"/>
          </a:xfrm>
        </p:spPr>
        <p:txBody>
          <a:bodyPr/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boks fullskjerm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E232C51E-32B2-40FA-A669-F75B061041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8000"/>
            <a:ext cx="12340826" cy="7128000"/>
          </a:xfrm>
          <a:prstGeom prst="rect">
            <a:avLst/>
          </a:prstGeom>
        </p:spPr>
      </p:pic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4F4B771F-423E-4C06-AB37-188C561613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0156" y="10751248"/>
            <a:ext cx="5331143" cy="1631252"/>
          </a:xfrm>
        </p:spPr>
        <p:txBody>
          <a:bodyPr>
            <a:normAutofit/>
          </a:bodyPr>
          <a:lstStyle>
            <a:lvl1pPr marL="0" indent="0">
              <a:buNone/>
              <a:defRPr sz="5600"/>
            </a:lvl1pPr>
          </a:lstStyle>
          <a:p>
            <a:pPr lvl="0"/>
            <a:endParaRPr lang="en-US" dirty="0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62F501CF-949C-48E6-B385-A2CF903A4DC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24385848" cy="13717715"/>
          </a:xfrm>
          <a:custGeom>
            <a:avLst/>
            <a:gdLst>
              <a:gd name="connsiteX0" fmla="*/ 0 w 24385848"/>
              <a:gd name="connsiteY0" fmla="*/ 0 h 13717715"/>
              <a:gd name="connsiteX1" fmla="*/ 24385848 w 24385848"/>
              <a:gd name="connsiteY1" fmla="*/ 0 h 13717715"/>
              <a:gd name="connsiteX2" fmla="*/ 24385848 w 24385848"/>
              <a:gd name="connsiteY2" fmla="*/ 13717715 h 13717715"/>
              <a:gd name="connsiteX3" fmla="*/ 12356484 w 24385848"/>
              <a:gd name="connsiteY3" fmla="*/ 13717715 h 13717715"/>
              <a:gd name="connsiteX4" fmla="*/ 0 w 24385848"/>
              <a:gd name="connsiteY4" fmla="*/ 6587999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85848" h="13717715">
                <a:moveTo>
                  <a:pt x="0" y="0"/>
                </a:moveTo>
                <a:lnTo>
                  <a:pt x="24385848" y="0"/>
                </a:lnTo>
                <a:lnTo>
                  <a:pt x="24385848" y="13717715"/>
                </a:lnTo>
                <a:lnTo>
                  <a:pt x="12356484" y="13717715"/>
                </a:lnTo>
                <a:lnTo>
                  <a:pt x="0" y="6587999"/>
                </a:lnTo>
                <a:close/>
              </a:path>
            </a:pathLst>
          </a:custGeom>
          <a:noFill/>
        </p:spPr>
        <p:txBody>
          <a:bodyPr wrap="square" lIns="0" tIns="4320000" rIns="0" bIns="0" anchor="t" anchorCtr="1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71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tekst bilde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bilde 15">
            <a:extLst>
              <a:ext uri="{FF2B5EF4-FFF2-40B4-BE49-F238E27FC236}">
                <a16:creationId xmlns:a16="http://schemas.microsoft.com/office/drawing/2014/main" id="{EEDC0F4F-D0DA-4720-91E7-AE8E3123159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194725" y="0"/>
            <a:ext cx="12187688" cy="13716000"/>
          </a:xfrm>
          <a:custGeom>
            <a:avLst/>
            <a:gdLst>
              <a:gd name="connsiteX0" fmla="*/ 0 w 12187688"/>
              <a:gd name="connsiteY0" fmla="*/ 0 h 13716000"/>
              <a:gd name="connsiteX1" fmla="*/ 12187688 w 12187688"/>
              <a:gd name="connsiteY1" fmla="*/ 0 h 13716000"/>
              <a:gd name="connsiteX2" fmla="*/ 12187688 w 12187688"/>
              <a:gd name="connsiteY2" fmla="*/ 13716000 h 13716000"/>
              <a:gd name="connsiteX3" fmla="*/ 2426483 w 12187688"/>
              <a:gd name="connsiteY3" fmla="*/ 13716000 h 13716000"/>
              <a:gd name="connsiteX4" fmla="*/ 0 w 12187688"/>
              <a:gd name="connsiteY4" fmla="*/ 12308772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7688" h="13716000">
                <a:moveTo>
                  <a:pt x="0" y="0"/>
                </a:moveTo>
                <a:lnTo>
                  <a:pt x="12187688" y="0"/>
                </a:lnTo>
                <a:lnTo>
                  <a:pt x="12187688" y="13716000"/>
                </a:lnTo>
                <a:lnTo>
                  <a:pt x="2426483" y="13716000"/>
                </a:lnTo>
                <a:lnTo>
                  <a:pt x="0" y="12308772"/>
                </a:lnTo>
                <a:close/>
              </a:path>
            </a:pathLst>
          </a:custGeom>
          <a:noFill/>
        </p:spPr>
        <p:txBody>
          <a:bodyPr wrap="square" tIns="2160000">
            <a:noAutofit/>
          </a:bodyPr>
          <a:lstStyle>
            <a:lvl1pPr marL="0" indent="0" algn="ctr">
              <a:buNone/>
              <a:defRPr sz="4800"/>
            </a:lvl1pPr>
          </a:lstStyle>
          <a:p>
            <a:endParaRPr lang="en-US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3D315AA5-2604-4886-84D3-A76553F6FD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0227" y="3348418"/>
            <a:ext cx="9541193" cy="86410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9CC13318-8DB7-462D-9152-D4D1CB198A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207" y="12306732"/>
            <a:ext cx="4860000" cy="1409268"/>
          </a:xfrm>
          <a:prstGeom prst="rect">
            <a:avLst/>
          </a:prstGeom>
        </p:spPr>
      </p:pic>
      <p:sp>
        <p:nvSpPr>
          <p:cNvPr id="17" name="Tittel 16">
            <a:extLst>
              <a:ext uri="{FF2B5EF4-FFF2-40B4-BE49-F238E27FC236}">
                <a16:creationId xmlns:a16="http://schemas.microsoft.com/office/drawing/2014/main" id="{4E6ED6F3-8EB8-451A-BF3F-4BCE85232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227" y="594074"/>
            <a:ext cx="9541193" cy="1980248"/>
          </a:xfrm>
        </p:spPr>
        <p:txBody>
          <a:bodyPr/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25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tekst tobilde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bilde 14">
            <a:extLst>
              <a:ext uri="{FF2B5EF4-FFF2-40B4-BE49-F238E27FC236}">
                <a16:creationId xmlns:a16="http://schemas.microsoft.com/office/drawing/2014/main" id="{82E9BDE3-BDA4-4E68-AA51-E7546CC7FEE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187689" y="3652825"/>
            <a:ext cx="12194723" cy="10063175"/>
          </a:xfrm>
          <a:custGeom>
            <a:avLst/>
            <a:gdLst>
              <a:gd name="connsiteX0" fmla="*/ 12194723 w 12194723"/>
              <a:gd name="connsiteY0" fmla="*/ 0 h 10063175"/>
              <a:gd name="connsiteX1" fmla="*/ 12194723 w 12194723"/>
              <a:gd name="connsiteY1" fmla="*/ 10063175 h 10063175"/>
              <a:gd name="connsiteX2" fmla="*/ 0 w 12194723"/>
              <a:gd name="connsiteY2" fmla="*/ 10063175 h 10063175"/>
              <a:gd name="connsiteX3" fmla="*/ 0 w 12194723"/>
              <a:gd name="connsiteY3" fmla="*/ 6982811 h 1006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4723" h="10063175">
                <a:moveTo>
                  <a:pt x="12194723" y="0"/>
                </a:moveTo>
                <a:lnTo>
                  <a:pt x="12194723" y="10063175"/>
                </a:lnTo>
                <a:lnTo>
                  <a:pt x="0" y="10063175"/>
                </a:lnTo>
                <a:lnTo>
                  <a:pt x="0" y="6982811"/>
                </a:lnTo>
                <a:close/>
              </a:path>
            </a:pathLst>
          </a:custGeom>
          <a:noFill/>
        </p:spPr>
        <p:txBody>
          <a:bodyPr wrap="square" tIns="0" bIns="2160000" anchor="b" anchorCtr="1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endParaRPr lang="en-US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3D315AA5-2604-4886-84D3-A76553F6FD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0227" y="3348418"/>
            <a:ext cx="9541193" cy="86410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12" name="Plassholder for bilde 11">
            <a:extLst>
              <a:ext uri="{FF2B5EF4-FFF2-40B4-BE49-F238E27FC236}">
                <a16:creationId xmlns:a16="http://schemas.microsoft.com/office/drawing/2014/main" id="{5C1E3F9D-9071-4D54-B7A4-0EBE5B81AA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187689" y="0"/>
            <a:ext cx="12194723" cy="10135267"/>
          </a:xfrm>
          <a:custGeom>
            <a:avLst/>
            <a:gdLst>
              <a:gd name="connsiteX0" fmla="*/ 0 w 12194723"/>
              <a:gd name="connsiteY0" fmla="*/ 0 h 10135267"/>
              <a:gd name="connsiteX1" fmla="*/ 12194723 w 12194723"/>
              <a:gd name="connsiteY1" fmla="*/ 0 h 10135267"/>
              <a:gd name="connsiteX2" fmla="*/ 12194723 w 12194723"/>
              <a:gd name="connsiteY2" fmla="*/ 3150395 h 10135267"/>
              <a:gd name="connsiteX3" fmla="*/ 1 w 12194723"/>
              <a:gd name="connsiteY3" fmla="*/ 10135267 h 10135267"/>
              <a:gd name="connsiteX4" fmla="*/ 0 w 12194723"/>
              <a:gd name="connsiteY4" fmla="*/ 10135267 h 10135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4723" h="10135267">
                <a:moveTo>
                  <a:pt x="0" y="0"/>
                </a:moveTo>
                <a:lnTo>
                  <a:pt x="12194723" y="0"/>
                </a:lnTo>
                <a:lnTo>
                  <a:pt x="12194723" y="3150395"/>
                </a:lnTo>
                <a:lnTo>
                  <a:pt x="1" y="10135267"/>
                </a:lnTo>
                <a:lnTo>
                  <a:pt x="0" y="10135267"/>
                </a:lnTo>
                <a:close/>
              </a:path>
            </a:pathLst>
          </a:custGeom>
          <a:noFill/>
        </p:spPr>
        <p:txBody>
          <a:bodyPr wrap="square" tIns="2160000" anchor="t" anchorCtr="1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endParaRPr lang="en-US"/>
          </a:p>
        </p:txBody>
      </p:sp>
      <p:sp>
        <p:nvSpPr>
          <p:cNvPr id="9" name="Tittel 8">
            <a:extLst>
              <a:ext uri="{FF2B5EF4-FFF2-40B4-BE49-F238E27FC236}">
                <a16:creationId xmlns:a16="http://schemas.microsoft.com/office/drawing/2014/main" id="{2AE37DB8-8EB3-4E3C-82B1-E9E6E930F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226" y="594074"/>
            <a:ext cx="9541194" cy="1980248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E302035D-18B0-4CE4-9297-1EDD7717AA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0692000"/>
            <a:ext cx="5209851" cy="30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84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bildeboks fullskjerm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ssholder for bilde 20">
            <a:extLst>
              <a:ext uri="{FF2B5EF4-FFF2-40B4-BE49-F238E27FC236}">
                <a16:creationId xmlns:a16="http://schemas.microsoft.com/office/drawing/2014/main" id="{EB14F8D9-95E6-4EC5-A918-5DABD0EAB1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1989498" cy="13715999"/>
          </a:xfrm>
          <a:custGeom>
            <a:avLst/>
            <a:gdLst>
              <a:gd name="connsiteX0" fmla="*/ 0 w 11989498"/>
              <a:gd name="connsiteY0" fmla="*/ 0 h 13715999"/>
              <a:gd name="connsiteX1" fmla="*/ 11989498 w 11989498"/>
              <a:gd name="connsiteY1" fmla="*/ 0 h 13715999"/>
              <a:gd name="connsiteX2" fmla="*/ 11989498 w 11989498"/>
              <a:gd name="connsiteY2" fmla="*/ 6821137 h 13715999"/>
              <a:gd name="connsiteX3" fmla="*/ 0 w 11989498"/>
              <a:gd name="connsiteY3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89498" h="13715999">
                <a:moveTo>
                  <a:pt x="0" y="0"/>
                </a:moveTo>
                <a:lnTo>
                  <a:pt x="11989498" y="0"/>
                </a:lnTo>
                <a:lnTo>
                  <a:pt x="11989498" y="6821137"/>
                </a:lnTo>
                <a:lnTo>
                  <a:pt x="0" y="13715999"/>
                </a:lnTo>
                <a:close/>
              </a:path>
            </a:pathLst>
          </a:custGeom>
          <a:noFill/>
        </p:spPr>
        <p:txBody>
          <a:bodyPr wrap="square" tIns="2880000" anchor="t" anchorCtr="1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endParaRPr lang="en-US" dirty="0"/>
          </a:p>
        </p:txBody>
      </p:sp>
      <p:sp>
        <p:nvSpPr>
          <p:cNvPr id="20" name="Plassholder for bilde 19">
            <a:extLst>
              <a:ext uri="{FF2B5EF4-FFF2-40B4-BE49-F238E27FC236}">
                <a16:creationId xmlns:a16="http://schemas.microsoft.com/office/drawing/2014/main" id="{1C447686-1707-419D-8A85-60A4F54BABC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392916" y="0"/>
            <a:ext cx="11989496" cy="13717715"/>
          </a:xfrm>
          <a:custGeom>
            <a:avLst/>
            <a:gdLst>
              <a:gd name="connsiteX0" fmla="*/ 11986514 w 11989496"/>
              <a:gd name="connsiteY0" fmla="*/ 13716000 h 13717715"/>
              <a:gd name="connsiteX1" fmla="*/ 11989496 w 11989496"/>
              <a:gd name="connsiteY1" fmla="*/ 13716000 h 13717715"/>
              <a:gd name="connsiteX2" fmla="*/ 11989496 w 11989496"/>
              <a:gd name="connsiteY2" fmla="*/ 13717715 h 13717715"/>
              <a:gd name="connsiteX3" fmla="*/ 0 w 11989496"/>
              <a:gd name="connsiteY3" fmla="*/ 0 h 13717715"/>
              <a:gd name="connsiteX4" fmla="*/ 11989496 w 11989496"/>
              <a:gd name="connsiteY4" fmla="*/ 0 h 13717715"/>
              <a:gd name="connsiteX5" fmla="*/ 11989496 w 11989496"/>
              <a:gd name="connsiteY5" fmla="*/ 13716000 h 13717715"/>
              <a:gd name="connsiteX6" fmla="*/ 0 w 11989496"/>
              <a:gd name="connsiteY6" fmla="*/ 6821138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89496" h="13717715">
                <a:moveTo>
                  <a:pt x="11986514" y="13716000"/>
                </a:moveTo>
                <a:lnTo>
                  <a:pt x="11989496" y="13716000"/>
                </a:lnTo>
                <a:lnTo>
                  <a:pt x="11989496" y="13717715"/>
                </a:lnTo>
                <a:close/>
                <a:moveTo>
                  <a:pt x="0" y="0"/>
                </a:moveTo>
                <a:lnTo>
                  <a:pt x="11989496" y="0"/>
                </a:lnTo>
                <a:lnTo>
                  <a:pt x="11989496" y="13716000"/>
                </a:lnTo>
                <a:lnTo>
                  <a:pt x="0" y="6821138"/>
                </a:lnTo>
                <a:close/>
              </a:path>
            </a:pathLst>
          </a:custGeom>
          <a:noFill/>
        </p:spPr>
        <p:txBody>
          <a:bodyPr wrap="square" tIns="2880000" anchor="t" anchorCtr="1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endParaRPr lang="en-US" dirty="0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3D315AA5-2604-4886-84D3-A76553F6FD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0610" y="10081260"/>
            <a:ext cx="9541193" cy="283975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5600" b="1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12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bilde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038AF171-5060-4CD6-8A90-DA70ED4FC1D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392916" y="1"/>
            <a:ext cx="11989497" cy="12201925"/>
          </a:xfrm>
          <a:custGeom>
            <a:avLst/>
            <a:gdLst>
              <a:gd name="connsiteX0" fmla="*/ 0 w 11989497"/>
              <a:gd name="connsiteY0" fmla="*/ 0 h 12201925"/>
              <a:gd name="connsiteX1" fmla="*/ 11989497 w 11989497"/>
              <a:gd name="connsiteY1" fmla="*/ 0 h 12201925"/>
              <a:gd name="connsiteX2" fmla="*/ 11989497 w 11989497"/>
              <a:gd name="connsiteY2" fmla="*/ 12201925 h 12201925"/>
              <a:gd name="connsiteX3" fmla="*/ 0 w 11989497"/>
              <a:gd name="connsiteY3" fmla="*/ 5274660 h 1220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89497" h="12201925">
                <a:moveTo>
                  <a:pt x="0" y="0"/>
                </a:moveTo>
                <a:lnTo>
                  <a:pt x="11989497" y="0"/>
                </a:lnTo>
                <a:lnTo>
                  <a:pt x="11989497" y="12201925"/>
                </a:lnTo>
                <a:lnTo>
                  <a:pt x="0" y="5274660"/>
                </a:lnTo>
                <a:close/>
              </a:path>
            </a:pathLst>
          </a:custGeom>
          <a:noFill/>
        </p:spPr>
        <p:txBody>
          <a:bodyPr wrap="square" tIns="2880000" anchor="t" anchorCtr="1">
            <a:noAutofit/>
          </a:bodyPr>
          <a:lstStyle>
            <a:lvl1pPr marL="0" indent="0" algn="ctr">
              <a:buNone/>
              <a:defRPr sz="3200"/>
            </a:lvl1pPr>
          </a:lstStyle>
          <a:p>
            <a:endParaRPr lang="en-US"/>
          </a:p>
        </p:txBody>
      </p:sp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FC96DB79-03F3-4C8A-8F67-9B016D12945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1"/>
            <a:ext cx="11989498" cy="12201925"/>
          </a:xfrm>
          <a:custGeom>
            <a:avLst/>
            <a:gdLst>
              <a:gd name="connsiteX0" fmla="*/ 0 w 11989498"/>
              <a:gd name="connsiteY0" fmla="*/ 0 h 12201925"/>
              <a:gd name="connsiteX1" fmla="*/ 11989498 w 11989498"/>
              <a:gd name="connsiteY1" fmla="*/ 0 h 12201925"/>
              <a:gd name="connsiteX2" fmla="*/ 11989498 w 11989498"/>
              <a:gd name="connsiteY2" fmla="*/ 5274659 h 12201925"/>
              <a:gd name="connsiteX3" fmla="*/ 0 w 11989498"/>
              <a:gd name="connsiteY3" fmla="*/ 12201925 h 1220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89498" h="12201925">
                <a:moveTo>
                  <a:pt x="0" y="0"/>
                </a:moveTo>
                <a:lnTo>
                  <a:pt x="11989498" y="0"/>
                </a:lnTo>
                <a:lnTo>
                  <a:pt x="11989498" y="5274659"/>
                </a:lnTo>
                <a:lnTo>
                  <a:pt x="0" y="12201925"/>
                </a:lnTo>
                <a:close/>
              </a:path>
            </a:pathLst>
          </a:custGeom>
          <a:noFill/>
        </p:spPr>
        <p:txBody>
          <a:bodyPr wrap="square" tIns="2880000" anchor="t" anchorCtr="1">
            <a:noAutofit/>
          </a:bodyPr>
          <a:lstStyle>
            <a:lvl1pPr marL="0" indent="0" algn="ctr">
              <a:buNone/>
              <a:defRPr sz="3200"/>
            </a:lvl1pPr>
          </a:lstStyle>
          <a:p>
            <a:endParaRPr lang="en-US"/>
          </a:p>
        </p:txBody>
      </p:sp>
      <p:sp>
        <p:nvSpPr>
          <p:cNvPr id="14" name="Plassholder for bilde 13">
            <a:extLst>
              <a:ext uri="{FF2B5EF4-FFF2-40B4-BE49-F238E27FC236}">
                <a16:creationId xmlns:a16="http://schemas.microsoft.com/office/drawing/2014/main" id="{0BB1C3E1-8488-4D1C-8476-C855BC5B48B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5598702"/>
            <a:ext cx="24382412" cy="8117299"/>
          </a:xfrm>
          <a:custGeom>
            <a:avLst/>
            <a:gdLst>
              <a:gd name="connsiteX0" fmla="*/ 12191204 w 24382412"/>
              <a:gd name="connsiteY0" fmla="*/ 0 h 8117299"/>
              <a:gd name="connsiteX1" fmla="*/ 12191208 w 24382412"/>
              <a:gd name="connsiteY1" fmla="*/ 0 h 8117299"/>
              <a:gd name="connsiteX2" fmla="*/ 24382412 w 24382412"/>
              <a:gd name="connsiteY2" fmla="*/ 7048687 h 8117299"/>
              <a:gd name="connsiteX3" fmla="*/ 24382412 w 24382412"/>
              <a:gd name="connsiteY3" fmla="*/ 8117299 h 8117299"/>
              <a:gd name="connsiteX4" fmla="*/ 0 w 24382412"/>
              <a:gd name="connsiteY4" fmla="*/ 8117299 h 8117299"/>
              <a:gd name="connsiteX5" fmla="*/ 0 w 24382412"/>
              <a:gd name="connsiteY5" fmla="*/ 7048687 h 8117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382412" h="8117299">
                <a:moveTo>
                  <a:pt x="12191204" y="0"/>
                </a:moveTo>
                <a:lnTo>
                  <a:pt x="12191208" y="0"/>
                </a:lnTo>
                <a:lnTo>
                  <a:pt x="24382412" y="7048687"/>
                </a:lnTo>
                <a:lnTo>
                  <a:pt x="24382412" y="8117299"/>
                </a:lnTo>
                <a:lnTo>
                  <a:pt x="0" y="8117299"/>
                </a:lnTo>
                <a:lnTo>
                  <a:pt x="0" y="7048687"/>
                </a:lnTo>
                <a:close/>
              </a:path>
            </a:pathLst>
          </a:custGeom>
          <a:noFill/>
        </p:spPr>
        <p:txBody>
          <a:bodyPr wrap="square" tIns="5760000" anchor="t" anchorCtr="1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21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rebilde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BFBDC871-4735-4882-8EE7-F1B280D6003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93000" y="1"/>
            <a:ext cx="16389412" cy="9533991"/>
          </a:xfrm>
          <a:custGeom>
            <a:avLst/>
            <a:gdLst>
              <a:gd name="connsiteX0" fmla="*/ 0 w 16389412"/>
              <a:gd name="connsiteY0" fmla="*/ 0 h 9533991"/>
              <a:gd name="connsiteX1" fmla="*/ 16389412 w 16389412"/>
              <a:gd name="connsiteY1" fmla="*/ 0 h 9533991"/>
              <a:gd name="connsiteX2" fmla="*/ 16389412 w 16389412"/>
              <a:gd name="connsiteY2" fmla="*/ 4223329 h 9533991"/>
              <a:gd name="connsiteX3" fmla="*/ 7200899 w 16389412"/>
              <a:gd name="connsiteY3" fmla="*/ 9533991 h 9533991"/>
              <a:gd name="connsiteX4" fmla="*/ 0 w 16389412"/>
              <a:gd name="connsiteY4" fmla="*/ 5364671 h 953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89412" h="9533991">
                <a:moveTo>
                  <a:pt x="0" y="0"/>
                </a:moveTo>
                <a:lnTo>
                  <a:pt x="16389412" y="0"/>
                </a:lnTo>
                <a:lnTo>
                  <a:pt x="16389412" y="4223329"/>
                </a:lnTo>
                <a:lnTo>
                  <a:pt x="7200899" y="9533991"/>
                </a:lnTo>
                <a:lnTo>
                  <a:pt x="0" y="5364671"/>
                </a:lnTo>
                <a:close/>
              </a:path>
            </a:pathLst>
          </a:custGeom>
          <a:noFill/>
        </p:spPr>
        <p:txBody>
          <a:bodyPr wrap="square" tIns="2160000" anchor="t" anchorCtr="1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endParaRPr lang="en-US" dirty="0"/>
          </a:p>
        </p:txBody>
      </p:sp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3C828BD1-0D73-4870-9A19-8501A839DB4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7614952" cy="9768021"/>
          </a:xfrm>
          <a:custGeom>
            <a:avLst/>
            <a:gdLst>
              <a:gd name="connsiteX0" fmla="*/ 0 w 7614952"/>
              <a:gd name="connsiteY0" fmla="*/ 0 h 9768021"/>
              <a:gd name="connsiteX1" fmla="*/ 7614952 w 7614952"/>
              <a:gd name="connsiteY1" fmla="*/ 0 h 9768021"/>
              <a:gd name="connsiteX2" fmla="*/ 7614952 w 7614952"/>
              <a:gd name="connsiteY2" fmla="*/ 5364671 h 9768021"/>
              <a:gd name="connsiteX3" fmla="*/ 0 w 7614952"/>
              <a:gd name="connsiteY3" fmla="*/ 9768021 h 9768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14952" h="9768021">
                <a:moveTo>
                  <a:pt x="0" y="0"/>
                </a:moveTo>
                <a:lnTo>
                  <a:pt x="7614952" y="0"/>
                </a:lnTo>
                <a:lnTo>
                  <a:pt x="7614952" y="5364671"/>
                </a:lnTo>
                <a:lnTo>
                  <a:pt x="0" y="9768021"/>
                </a:lnTo>
                <a:close/>
              </a:path>
            </a:pathLst>
          </a:custGeom>
          <a:noFill/>
        </p:spPr>
        <p:txBody>
          <a:bodyPr wrap="square" tIns="2160000" anchor="t" anchorCtr="1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endParaRPr lang="en-US"/>
          </a:p>
        </p:txBody>
      </p:sp>
      <p:sp>
        <p:nvSpPr>
          <p:cNvPr id="16" name="Plassholder for bilde 15">
            <a:extLst>
              <a:ext uri="{FF2B5EF4-FFF2-40B4-BE49-F238E27FC236}">
                <a16:creationId xmlns:a16="http://schemas.microsoft.com/office/drawing/2014/main" id="{7B837410-D9FC-4E49-B660-154D72F9111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5688711"/>
            <a:ext cx="15013877" cy="8027289"/>
          </a:xfrm>
          <a:custGeom>
            <a:avLst/>
            <a:gdLst>
              <a:gd name="connsiteX0" fmla="*/ 7812974 w 15013877"/>
              <a:gd name="connsiteY0" fmla="*/ 0 h 8027289"/>
              <a:gd name="connsiteX1" fmla="*/ 7812980 w 15013877"/>
              <a:gd name="connsiteY1" fmla="*/ 0 h 8027289"/>
              <a:gd name="connsiteX2" fmla="*/ 15013877 w 15013877"/>
              <a:gd name="connsiteY2" fmla="*/ 4176521 h 8027289"/>
              <a:gd name="connsiteX3" fmla="*/ 15013877 w 15013877"/>
              <a:gd name="connsiteY3" fmla="*/ 8027289 h 8027289"/>
              <a:gd name="connsiteX4" fmla="*/ 0 w 15013877"/>
              <a:gd name="connsiteY4" fmla="*/ 8027289 h 8027289"/>
              <a:gd name="connsiteX5" fmla="*/ 0 w 15013877"/>
              <a:gd name="connsiteY5" fmla="*/ 4500560 h 8027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13877" h="8027289">
                <a:moveTo>
                  <a:pt x="7812974" y="0"/>
                </a:moveTo>
                <a:lnTo>
                  <a:pt x="7812980" y="0"/>
                </a:lnTo>
                <a:lnTo>
                  <a:pt x="15013877" y="4176521"/>
                </a:lnTo>
                <a:lnTo>
                  <a:pt x="15013877" y="8027289"/>
                </a:lnTo>
                <a:lnTo>
                  <a:pt x="0" y="8027289"/>
                </a:lnTo>
                <a:lnTo>
                  <a:pt x="0" y="4500560"/>
                </a:lnTo>
                <a:close/>
              </a:path>
            </a:pathLst>
          </a:custGeom>
          <a:noFill/>
        </p:spPr>
        <p:txBody>
          <a:bodyPr wrap="square" tIns="0" bIns="2160000" anchor="b" anchorCtr="1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endParaRPr lang="en-US"/>
          </a:p>
        </p:txBody>
      </p:sp>
      <p:sp>
        <p:nvSpPr>
          <p:cNvPr id="20" name="Plassholder for bilde 19">
            <a:extLst>
              <a:ext uri="{FF2B5EF4-FFF2-40B4-BE49-F238E27FC236}">
                <a16:creationId xmlns:a16="http://schemas.microsoft.com/office/drawing/2014/main" id="{6F60FFA3-3014-4E66-A8F9-5F10669751E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391926" y="4662581"/>
            <a:ext cx="8990488" cy="9053419"/>
          </a:xfrm>
          <a:custGeom>
            <a:avLst/>
            <a:gdLst>
              <a:gd name="connsiteX0" fmla="*/ 8990488 w 8990488"/>
              <a:gd name="connsiteY0" fmla="*/ 0 h 9053419"/>
              <a:gd name="connsiteX1" fmla="*/ 8990488 w 8990488"/>
              <a:gd name="connsiteY1" fmla="*/ 9053419 h 9053419"/>
              <a:gd name="connsiteX2" fmla="*/ 0 w 8990488"/>
              <a:gd name="connsiteY2" fmla="*/ 9053419 h 9053419"/>
              <a:gd name="connsiteX3" fmla="*/ 0 w 8990488"/>
              <a:gd name="connsiteY3" fmla="*/ 5192905 h 9053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90488" h="9053419">
                <a:moveTo>
                  <a:pt x="8990488" y="0"/>
                </a:moveTo>
                <a:lnTo>
                  <a:pt x="8990488" y="9053419"/>
                </a:lnTo>
                <a:lnTo>
                  <a:pt x="0" y="9053419"/>
                </a:lnTo>
                <a:lnTo>
                  <a:pt x="0" y="5192905"/>
                </a:lnTo>
                <a:close/>
              </a:path>
            </a:pathLst>
          </a:custGeom>
          <a:noFill/>
        </p:spPr>
        <p:txBody>
          <a:bodyPr wrap="square" tIns="0" bIns="2160000" anchor="b" anchorCtr="1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49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 tittel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601575" y="594074"/>
            <a:ext cx="10104545" cy="1980248"/>
          </a:xfr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800226" y="602188"/>
            <a:ext cx="10081260" cy="11387310"/>
          </a:xfrm>
        </p:spPr>
        <p:txBody>
          <a:bodyPr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07.11.2017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7A97437F-ABBC-4F9B-93C3-474DBD7500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601575" y="3348418"/>
            <a:ext cx="10081260" cy="86410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28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boks tittel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4BB4FA5B-89FA-42B2-A239-FB0E39F043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13716000"/>
          </a:xfrm>
          <a:custGeom>
            <a:avLst/>
            <a:gdLst>
              <a:gd name="connsiteX0" fmla="*/ 0 w 12192000"/>
              <a:gd name="connsiteY0" fmla="*/ 0 h 13716000"/>
              <a:gd name="connsiteX1" fmla="*/ 12192000 w 12192000"/>
              <a:gd name="connsiteY1" fmla="*/ 0 h 13716000"/>
              <a:gd name="connsiteX2" fmla="*/ 12192000 w 12192000"/>
              <a:gd name="connsiteY2" fmla="*/ 12306799 h 13716000"/>
              <a:gd name="connsiteX3" fmla="*/ 12191206 w 12192000"/>
              <a:gd name="connsiteY3" fmla="*/ 12306339 h 13716000"/>
              <a:gd name="connsiteX4" fmla="*/ 9760528 w 12192000"/>
              <a:gd name="connsiteY4" fmla="*/ 13716000 h 13716000"/>
              <a:gd name="connsiteX5" fmla="*/ 0 w 12192000"/>
              <a:gd name="connsiteY5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13716000">
                <a:moveTo>
                  <a:pt x="0" y="0"/>
                </a:moveTo>
                <a:lnTo>
                  <a:pt x="12192000" y="0"/>
                </a:lnTo>
                <a:lnTo>
                  <a:pt x="12192000" y="12306799"/>
                </a:lnTo>
                <a:lnTo>
                  <a:pt x="12191206" y="12306339"/>
                </a:lnTo>
                <a:lnTo>
                  <a:pt x="9760528" y="13716000"/>
                </a:lnTo>
                <a:lnTo>
                  <a:pt x="0" y="13716000"/>
                </a:lnTo>
                <a:close/>
              </a:path>
            </a:pathLst>
          </a:custGeom>
          <a:noFill/>
        </p:spPr>
        <p:txBody>
          <a:bodyPr wrap="square" tIns="2160000">
            <a:noAutofit/>
          </a:bodyPr>
          <a:lstStyle>
            <a:lvl1pPr marL="0" indent="0" algn="ctr">
              <a:buNone/>
              <a:defRPr sz="4800"/>
            </a:lvl1pPr>
          </a:lstStyle>
          <a:p>
            <a:endParaRPr lang="en-US" dirty="0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3D315AA5-2604-4886-84D3-A76553F6FD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961620" y="3348418"/>
            <a:ext cx="9541193" cy="86410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9CC13318-8DB7-462D-9152-D4D1CB198A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207" y="12306732"/>
            <a:ext cx="4860000" cy="1409268"/>
          </a:xfrm>
          <a:prstGeom prst="rect">
            <a:avLst/>
          </a:prstGeom>
        </p:spPr>
      </p:pic>
      <p:sp>
        <p:nvSpPr>
          <p:cNvPr id="3" name="Tittel 2">
            <a:extLst>
              <a:ext uri="{FF2B5EF4-FFF2-40B4-BE49-F238E27FC236}">
                <a16:creationId xmlns:a16="http://schemas.microsoft.com/office/drawing/2014/main" id="{8E7161A8-B5E7-4742-9AA6-EBFE762C1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1619" y="594074"/>
            <a:ext cx="9541193" cy="1980248"/>
          </a:xfrm>
        </p:spPr>
        <p:txBody>
          <a:bodyPr/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99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bildeboks tittel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bilde 14">
            <a:extLst>
              <a:ext uri="{FF2B5EF4-FFF2-40B4-BE49-F238E27FC236}">
                <a16:creationId xmlns:a16="http://schemas.microsoft.com/office/drawing/2014/main" id="{82E9BDE3-BDA4-4E68-AA51-E7546CC7FEE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3652825"/>
            <a:ext cx="12194723" cy="10063175"/>
          </a:xfrm>
          <a:custGeom>
            <a:avLst/>
            <a:gdLst>
              <a:gd name="connsiteX0" fmla="*/ 12194723 w 12194723"/>
              <a:gd name="connsiteY0" fmla="*/ 0 h 10063175"/>
              <a:gd name="connsiteX1" fmla="*/ 12194723 w 12194723"/>
              <a:gd name="connsiteY1" fmla="*/ 10063175 h 10063175"/>
              <a:gd name="connsiteX2" fmla="*/ 0 w 12194723"/>
              <a:gd name="connsiteY2" fmla="*/ 10063175 h 10063175"/>
              <a:gd name="connsiteX3" fmla="*/ 0 w 12194723"/>
              <a:gd name="connsiteY3" fmla="*/ 6982811 h 1006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4723" h="10063175">
                <a:moveTo>
                  <a:pt x="12194723" y="0"/>
                </a:moveTo>
                <a:lnTo>
                  <a:pt x="12194723" y="10063175"/>
                </a:lnTo>
                <a:lnTo>
                  <a:pt x="0" y="10063175"/>
                </a:lnTo>
                <a:lnTo>
                  <a:pt x="0" y="6982811"/>
                </a:lnTo>
                <a:close/>
              </a:path>
            </a:pathLst>
          </a:custGeom>
          <a:noFill/>
        </p:spPr>
        <p:txBody>
          <a:bodyPr wrap="square" tIns="0" bIns="2160000" anchor="b" anchorCtr="1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endParaRPr lang="en-US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3D315AA5-2604-4886-84D3-A76553F6FD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961620" y="3348418"/>
            <a:ext cx="9541193" cy="86410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12" name="Plassholder for bilde 11">
            <a:extLst>
              <a:ext uri="{FF2B5EF4-FFF2-40B4-BE49-F238E27FC236}">
                <a16:creationId xmlns:a16="http://schemas.microsoft.com/office/drawing/2014/main" id="{5C1E3F9D-9071-4D54-B7A4-0EBE5B81AA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4723" cy="10135267"/>
          </a:xfrm>
          <a:custGeom>
            <a:avLst/>
            <a:gdLst>
              <a:gd name="connsiteX0" fmla="*/ 0 w 12194723"/>
              <a:gd name="connsiteY0" fmla="*/ 0 h 10135267"/>
              <a:gd name="connsiteX1" fmla="*/ 12194723 w 12194723"/>
              <a:gd name="connsiteY1" fmla="*/ 0 h 10135267"/>
              <a:gd name="connsiteX2" fmla="*/ 12194723 w 12194723"/>
              <a:gd name="connsiteY2" fmla="*/ 3150395 h 10135267"/>
              <a:gd name="connsiteX3" fmla="*/ 1 w 12194723"/>
              <a:gd name="connsiteY3" fmla="*/ 10135267 h 10135267"/>
              <a:gd name="connsiteX4" fmla="*/ 0 w 12194723"/>
              <a:gd name="connsiteY4" fmla="*/ 10135267 h 10135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4723" h="10135267">
                <a:moveTo>
                  <a:pt x="0" y="0"/>
                </a:moveTo>
                <a:lnTo>
                  <a:pt x="12194723" y="0"/>
                </a:lnTo>
                <a:lnTo>
                  <a:pt x="12194723" y="3150395"/>
                </a:lnTo>
                <a:lnTo>
                  <a:pt x="1" y="10135267"/>
                </a:lnTo>
                <a:lnTo>
                  <a:pt x="0" y="10135267"/>
                </a:lnTo>
                <a:close/>
              </a:path>
            </a:pathLst>
          </a:custGeom>
          <a:noFill/>
        </p:spPr>
        <p:txBody>
          <a:bodyPr wrap="square" tIns="2160000" anchor="t" anchorCtr="1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endParaRPr lang="en-US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94D65BFC-0092-4872-9CB9-1AF3AAEC2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1619" y="594074"/>
            <a:ext cx="9541193" cy="1980248"/>
          </a:xfrm>
        </p:spPr>
        <p:txBody>
          <a:bodyPr/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99B254FB-C63E-4B43-9169-9C91707180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3000" y="10692000"/>
            <a:ext cx="5209412" cy="30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13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boks fullskjerm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>
            <a:extLst>
              <a:ext uri="{FF2B5EF4-FFF2-40B4-BE49-F238E27FC236}">
                <a16:creationId xmlns:a16="http://schemas.microsoft.com/office/drawing/2014/main" id="{8CADAC74-15DC-48B9-B7E2-42EABF2B24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8000"/>
            <a:ext cx="12353509" cy="7128000"/>
          </a:xfrm>
          <a:prstGeom prst="rect">
            <a:avLst/>
          </a:prstGeom>
        </p:spPr>
      </p:pic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4F4B771F-423E-4C06-AB37-188C561613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0156" y="10751248"/>
            <a:ext cx="5331143" cy="1631252"/>
          </a:xfrm>
        </p:spPr>
        <p:txBody>
          <a:bodyPr>
            <a:normAutofit/>
          </a:bodyPr>
          <a:lstStyle>
            <a:lvl1pPr marL="0" indent="0">
              <a:buNone/>
              <a:defRPr sz="56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62F501CF-949C-48E6-B385-A2CF903A4DC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24385848" cy="13717715"/>
          </a:xfrm>
          <a:custGeom>
            <a:avLst/>
            <a:gdLst>
              <a:gd name="connsiteX0" fmla="*/ 0 w 24385848"/>
              <a:gd name="connsiteY0" fmla="*/ 0 h 13717715"/>
              <a:gd name="connsiteX1" fmla="*/ 24385848 w 24385848"/>
              <a:gd name="connsiteY1" fmla="*/ 0 h 13717715"/>
              <a:gd name="connsiteX2" fmla="*/ 24385848 w 24385848"/>
              <a:gd name="connsiteY2" fmla="*/ 13717715 h 13717715"/>
              <a:gd name="connsiteX3" fmla="*/ 12356484 w 24385848"/>
              <a:gd name="connsiteY3" fmla="*/ 13717715 h 13717715"/>
              <a:gd name="connsiteX4" fmla="*/ 0 w 24385848"/>
              <a:gd name="connsiteY4" fmla="*/ 6587999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85848" h="13717715">
                <a:moveTo>
                  <a:pt x="0" y="0"/>
                </a:moveTo>
                <a:lnTo>
                  <a:pt x="24385848" y="0"/>
                </a:lnTo>
                <a:lnTo>
                  <a:pt x="24385848" y="13717715"/>
                </a:lnTo>
                <a:lnTo>
                  <a:pt x="12356484" y="13717715"/>
                </a:lnTo>
                <a:lnTo>
                  <a:pt x="0" y="6587999"/>
                </a:lnTo>
                <a:close/>
              </a:path>
            </a:pathLst>
          </a:custGeom>
          <a:noFill/>
        </p:spPr>
        <p:txBody>
          <a:bodyPr wrap="square" lIns="0" tIns="4320000" rIns="0" bIns="0" anchor="t" anchorCtr="1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54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tekst bilde fleksib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3D315AA5-2604-4886-84D3-A76553F6FD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0225" y="3348418"/>
            <a:ext cx="9541193" cy="86410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6A821707-1C12-4567-9248-1E37302B87F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573697" y="1080135"/>
            <a:ext cx="9587998" cy="11611452"/>
          </a:xfrm>
          <a:noFill/>
        </p:spPr>
        <p:txBody>
          <a:bodyPr tIns="2880000" anchor="t" anchorCtr="1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dk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5B120E36-A3D0-495D-9D0E-01F02E16B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226" y="594074"/>
            <a:ext cx="9541192" cy="1980248"/>
          </a:xfrm>
        </p:spPr>
        <p:txBody>
          <a:bodyPr/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3B1A01C4-4550-4873-A8A2-57F5FBCC9A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0692000"/>
            <a:ext cx="5209851" cy="30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37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tekst to bilder fleksib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3D315AA5-2604-4886-84D3-A76553F6FD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0225" y="3348418"/>
            <a:ext cx="9541193" cy="86410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6A821707-1C12-4567-9248-1E37302B87F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573697" y="1080135"/>
            <a:ext cx="9587998" cy="5580698"/>
          </a:xfrm>
          <a:noFill/>
        </p:spPr>
        <p:txBody>
          <a:bodyPr tIns="1080000" anchor="t" anchorCtr="1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endParaRPr lang="en-US" dirty="0"/>
          </a:p>
        </p:txBody>
      </p:sp>
      <p:sp>
        <p:nvSpPr>
          <p:cNvPr id="5" name="Plassholder for bilde 3">
            <a:extLst>
              <a:ext uri="{FF2B5EF4-FFF2-40B4-BE49-F238E27FC236}">
                <a16:creationId xmlns:a16="http://schemas.microsoft.com/office/drawing/2014/main" id="{625494C9-426C-4DE1-BA3F-1168F44787C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3573697" y="7056882"/>
            <a:ext cx="9587998" cy="5580698"/>
          </a:xfrm>
          <a:noFill/>
        </p:spPr>
        <p:txBody>
          <a:bodyPr tIns="1080000" anchor="t" anchorCtr="1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endParaRPr lang="en-US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F89C9FC6-156F-4774-8346-5B92E08EB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226" y="594074"/>
            <a:ext cx="9541192" cy="1980248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0FA753AE-B54C-4AF1-85B8-52AF0CE67E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0692000"/>
            <a:ext cx="5209851" cy="30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25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fleksibelt tittel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3D315AA5-2604-4886-84D3-A76553F6FD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961620" y="3348418"/>
            <a:ext cx="9541193" cy="86410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6A821707-1C12-4567-9248-1E37302B87F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60157" y="1080135"/>
            <a:ext cx="9587998" cy="11611452"/>
          </a:xfrm>
          <a:noFill/>
        </p:spPr>
        <p:txBody>
          <a:bodyPr tIns="2160000" anchor="t" anchorCtr="1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en-US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719B51B9-CC7E-46D9-92EC-C9F7B07C3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1619" y="594074"/>
            <a:ext cx="9541193" cy="1980248"/>
          </a:xfrm>
        </p:spPr>
        <p:txBody>
          <a:bodyPr/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682DD964-1A40-46C1-A2D8-3C71103816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3000" y="10692000"/>
            <a:ext cx="5209412" cy="30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78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bilder fleksibelt tittel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3D315AA5-2604-4886-84D3-A76553F6FD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961620" y="3348418"/>
            <a:ext cx="9541193" cy="86410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6A821707-1C12-4567-9248-1E37302B87F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60157" y="1080135"/>
            <a:ext cx="9587998" cy="5580698"/>
          </a:xfrm>
          <a:noFill/>
        </p:spPr>
        <p:txBody>
          <a:bodyPr tIns="1080000" anchor="t" anchorCtr="1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endParaRPr lang="en-US" dirty="0"/>
          </a:p>
        </p:txBody>
      </p:sp>
      <p:sp>
        <p:nvSpPr>
          <p:cNvPr id="5" name="Plassholder for bilde 3">
            <a:extLst>
              <a:ext uri="{FF2B5EF4-FFF2-40B4-BE49-F238E27FC236}">
                <a16:creationId xmlns:a16="http://schemas.microsoft.com/office/drawing/2014/main" id="{625494C9-426C-4DE1-BA3F-1168F44787C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60157" y="7056882"/>
            <a:ext cx="9587998" cy="5580698"/>
          </a:xfrm>
          <a:noFill/>
        </p:spPr>
        <p:txBody>
          <a:bodyPr tIns="1080000" anchor="t" anchorCtr="1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endParaRPr lang="en-US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85B9B555-E466-48C8-A8AB-B67636388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1620" y="594074"/>
            <a:ext cx="9541192" cy="1980248"/>
          </a:xfrm>
        </p:spPr>
        <p:txBody>
          <a:bodyPr/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73ADB42-0C8F-48EC-B6D7-1263EB1499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3000" y="10692000"/>
            <a:ext cx="5209412" cy="30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9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re innholdsdeler fleksib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10E17F7D-8D24-4F9E-8F39-03170DC292E8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800225" y="1080135"/>
            <a:ext cx="9937242" cy="5580698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1" name="Plassholder for innhold 10">
            <a:extLst>
              <a:ext uri="{FF2B5EF4-FFF2-40B4-BE49-F238E27FC236}">
                <a16:creationId xmlns:a16="http://schemas.microsoft.com/office/drawing/2014/main" id="{D08F2A93-0ED1-4DC3-83B7-B7A931C84ED2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12745593" y="1080135"/>
            <a:ext cx="9937242" cy="5580698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2" name="Plassholder for innhold 11">
            <a:extLst>
              <a:ext uri="{FF2B5EF4-FFF2-40B4-BE49-F238E27FC236}">
                <a16:creationId xmlns:a16="http://schemas.microsoft.com/office/drawing/2014/main" id="{A4D92181-841C-464B-9721-58CA8149FA7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12745593" y="7056882"/>
            <a:ext cx="9937242" cy="5580698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3" name="Plassholder for innhold 12">
            <a:extLst>
              <a:ext uri="{FF2B5EF4-FFF2-40B4-BE49-F238E27FC236}">
                <a16:creationId xmlns:a16="http://schemas.microsoft.com/office/drawing/2014/main" id="{EF643C8F-2B37-4DF1-AA57-DD32E8C7784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1800225" y="7056882"/>
            <a:ext cx="9937242" cy="5580698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0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del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07.11.2017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E0B93BF5-7805-4B59-BAB7-0F03ECEE0E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601575" y="2772345"/>
            <a:ext cx="10081260" cy="921715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C032AE12-03BB-4F01-B873-4589F2E61A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0226" y="2772345"/>
            <a:ext cx="10081260" cy="921715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76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tekst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07.11.2017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57C44C64-F9F8-4F08-A217-6B8BD8BCB01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800225" y="3348417"/>
            <a:ext cx="20882612" cy="8641080"/>
          </a:xfrm>
        </p:spPr>
        <p:txBody>
          <a:bodyPr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4B0BA95-09EA-4AE2-B799-2F3BB810C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227" y="594074"/>
            <a:ext cx="20882610" cy="1980248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28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to tekst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07.11.2017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E0B93BF5-7805-4B59-BAB7-0F03ECEE0E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601575" y="3348418"/>
            <a:ext cx="10081260" cy="86410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C032AE12-03BB-4F01-B873-4589F2E61A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0226" y="3348418"/>
            <a:ext cx="10081260" cy="86410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2859F7D-9E4C-4EA3-AB6D-0A3F74602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88958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tekst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07.11.2017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E0B93BF5-7805-4B59-BAB7-0F03ECEE0E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601575" y="2772345"/>
            <a:ext cx="10081260" cy="921715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C032AE12-03BB-4F01-B873-4589F2E61A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0226" y="2772345"/>
            <a:ext cx="10081260" cy="921715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8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 grønn"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330D808A-424E-47AF-92AF-CFEE415C1F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44152" cy="302400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71494CC1-CFFF-4C92-ACFD-79F33ABE08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8261" y="10692000"/>
            <a:ext cx="5244152" cy="30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53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tekst bilde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bilde 15">
            <a:extLst>
              <a:ext uri="{FF2B5EF4-FFF2-40B4-BE49-F238E27FC236}">
                <a16:creationId xmlns:a16="http://schemas.microsoft.com/office/drawing/2014/main" id="{EEDC0F4F-D0DA-4720-91E7-AE8E3123159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194725" y="0"/>
            <a:ext cx="12187688" cy="13716000"/>
          </a:xfrm>
          <a:custGeom>
            <a:avLst/>
            <a:gdLst>
              <a:gd name="connsiteX0" fmla="*/ 0 w 12187688"/>
              <a:gd name="connsiteY0" fmla="*/ 0 h 13716000"/>
              <a:gd name="connsiteX1" fmla="*/ 12187688 w 12187688"/>
              <a:gd name="connsiteY1" fmla="*/ 0 h 13716000"/>
              <a:gd name="connsiteX2" fmla="*/ 12187688 w 12187688"/>
              <a:gd name="connsiteY2" fmla="*/ 13716000 h 13716000"/>
              <a:gd name="connsiteX3" fmla="*/ 2426483 w 12187688"/>
              <a:gd name="connsiteY3" fmla="*/ 13716000 h 13716000"/>
              <a:gd name="connsiteX4" fmla="*/ 0 w 12187688"/>
              <a:gd name="connsiteY4" fmla="*/ 12308772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7688" h="13716000">
                <a:moveTo>
                  <a:pt x="0" y="0"/>
                </a:moveTo>
                <a:lnTo>
                  <a:pt x="12187688" y="0"/>
                </a:lnTo>
                <a:lnTo>
                  <a:pt x="12187688" y="13716000"/>
                </a:lnTo>
                <a:lnTo>
                  <a:pt x="2426483" y="13716000"/>
                </a:lnTo>
                <a:lnTo>
                  <a:pt x="0" y="12308772"/>
                </a:lnTo>
                <a:close/>
              </a:path>
            </a:pathLst>
          </a:custGeom>
          <a:noFill/>
        </p:spPr>
        <p:txBody>
          <a:bodyPr wrap="square" tIns="2160000">
            <a:noAutofit/>
          </a:bodyPr>
          <a:lstStyle>
            <a:lvl1pPr marL="0" indent="0" algn="ctr">
              <a:buNone/>
              <a:defRPr sz="4800"/>
            </a:lvl1pPr>
          </a:lstStyle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3D315AA5-2604-4886-84D3-A76553F6FD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0227" y="3348418"/>
            <a:ext cx="9541193" cy="86410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9CC13318-8DB7-462D-9152-D4D1CB198A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207" y="12306732"/>
            <a:ext cx="4860000" cy="1409268"/>
          </a:xfrm>
          <a:prstGeom prst="rect">
            <a:avLst/>
          </a:prstGeom>
        </p:spPr>
      </p:pic>
      <p:sp>
        <p:nvSpPr>
          <p:cNvPr id="17" name="Tittel 16">
            <a:extLst>
              <a:ext uri="{FF2B5EF4-FFF2-40B4-BE49-F238E27FC236}">
                <a16:creationId xmlns:a16="http://schemas.microsoft.com/office/drawing/2014/main" id="{4E6ED6F3-8EB8-451A-BF3F-4BCE85232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227" y="594074"/>
            <a:ext cx="9541193" cy="1980248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68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tslide"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27079B7C-1E5E-4864-84ED-5D2C52AF13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490" y="10459307"/>
            <a:ext cx="585957" cy="612000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27E1ACDA-D196-4E68-B6BD-CDDF97CB69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3742" y="10459307"/>
            <a:ext cx="669830" cy="59400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4D3281CE-BEDB-4F97-BAB7-D4E0B64B7D6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32" y="11827478"/>
            <a:ext cx="451957" cy="594000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040C4CA3-91EF-4E4B-B724-A4D5C526060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922" y="10459307"/>
            <a:ext cx="675000" cy="594000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0AEC4668-0145-4CBB-9924-C68D3380D5F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44152" cy="3024000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F4BA9889-FDA9-411C-B24A-E3EBB688D42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8261" y="10692000"/>
            <a:ext cx="5244152" cy="3024000"/>
          </a:xfrm>
          <a:prstGeom prst="rect">
            <a:avLst/>
          </a:prstGeom>
        </p:spPr>
      </p:pic>
      <p:sp>
        <p:nvSpPr>
          <p:cNvPr id="18" name="TekstSylinder 17">
            <a:extLst>
              <a:ext uri="{FF2B5EF4-FFF2-40B4-BE49-F238E27FC236}">
                <a16:creationId xmlns:a16="http://schemas.microsoft.com/office/drawing/2014/main" id="{05CB442B-7AAC-45BC-A56D-901147AB702A}"/>
              </a:ext>
            </a:extLst>
          </p:cNvPr>
          <p:cNvSpPr txBox="1"/>
          <p:nvPr userDrawn="1"/>
        </p:nvSpPr>
        <p:spPr>
          <a:xfrm>
            <a:off x="4770596" y="10459306"/>
            <a:ext cx="1737322" cy="59407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3200" dirty="0">
                <a:solidFill>
                  <a:schemeClr val="lt1"/>
                </a:solidFill>
              </a:rPr>
              <a:t>nito.no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BE27F3CE-A7A5-4980-8194-932EF9CD4DF7}"/>
              </a:ext>
            </a:extLst>
          </p:cNvPr>
          <p:cNvSpPr txBox="1"/>
          <p:nvPr userDrawn="1"/>
        </p:nvSpPr>
        <p:spPr>
          <a:xfrm>
            <a:off x="8227029" y="10459307"/>
            <a:ext cx="5136651" cy="59407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3200" dirty="0">
                <a:solidFill>
                  <a:schemeClr val="lt1"/>
                </a:solidFill>
              </a:rPr>
              <a:t>twitter.com/</a:t>
            </a:r>
            <a:r>
              <a:rPr lang="en-US" sz="3200" dirty="0" err="1">
                <a:solidFill>
                  <a:schemeClr val="lt1"/>
                </a:solidFill>
              </a:rPr>
              <a:t>nitonorge</a:t>
            </a:r>
            <a:endParaRPr lang="en-US" sz="3200" dirty="0">
              <a:solidFill>
                <a:schemeClr val="lt1"/>
              </a:solidFill>
            </a:endParaRP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28FBFC29-5377-437C-9956-E577DFFA7C96}"/>
              </a:ext>
            </a:extLst>
          </p:cNvPr>
          <p:cNvSpPr txBox="1"/>
          <p:nvPr userDrawn="1"/>
        </p:nvSpPr>
        <p:spPr>
          <a:xfrm>
            <a:off x="14887860" y="10459306"/>
            <a:ext cx="5136651" cy="59407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3200" dirty="0">
                <a:solidFill>
                  <a:schemeClr val="lt1"/>
                </a:solidFill>
              </a:rPr>
              <a:t>facebook.com/NITONorge</a:t>
            </a: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6F777244-ACFD-4BC0-83FB-B7DFF36E8C15}"/>
              </a:ext>
            </a:extLst>
          </p:cNvPr>
          <p:cNvSpPr txBox="1"/>
          <p:nvPr userDrawn="1"/>
        </p:nvSpPr>
        <p:spPr>
          <a:xfrm>
            <a:off x="8227029" y="11827478"/>
            <a:ext cx="9596514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nb-NO" sz="3200" noProof="0">
                <a:solidFill>
                  <a:schemeClr val="lt1"/>
                </a:solidFill>
              </a:rPr>
              <a:t>Støperigata 1, Postboks 1636 Vika, 0119 Oslo</a:t>
            </a:r>
          </a:p>
        </p:txBody>
      </p:sp>
      <p:sp>
        <p:nvSpPr>
          <p:cNvPr id="22" name="Tittel 21">
            <a:extLst>
              <a:ext uri="{FF2B5EF4-FFF2-40B4-BE49-F238E27FC236}">
                <a16:creationId xmlns:a16="http://schemas.microsoft.com/office/drawing/2014/main" id="{2C8C4A91-1F5F-4B50-8A75-70C3FB9D0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0306" y="5065136"/>
            <a:ext cx="14401800" cy="1551194"/>
          </a:xfrm>
        </p:spPr>
        <p:txBody>
          <a:bodyPr anchor="t">
            <a:normAutofit/>
          </a:bodyPr>
          <a:lstStyle>
            <a:lvl1pPr algn="ctr">
              <a:defRPr>
                <a:solidFill>
                  <a:schemeClr val="lt1"/>
                </a:solidFill>
              </a:defRPr>
            </a:lvl1pPr>
          </a:lstStyle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24" name="Plassholder for tekst 23">
            <a:extLst>
              <a:ext uri="{FF2B5EF4-FFF2-40B4-BE49-F238E27FC236}">
                <a16:creationId xmlns:a16="http://schemas.microsoft.com/office/drawing/2014/main" id="{AED46430-A79B-4CEE-B5C4-FF7A6A38EA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90306" y="7416927"/>
            <a:ext cx="14401800" cy="216027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00">
                <a:solidFill>
                  <a:schemeClr val="lt1"/>
                </a:solidFill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42" name="Logo_hvit_nito">
            <a:extLst>
              <a:ext uri="{FF2B5EF4-FFF2-40B4-BE49-F238E27FC236}">
                <a16:creationId xmlns:a16="http://schemas.microsoft.com/office/drawing/2014/main" id="{6F1DCA06-7F1A-4ABB-B5F1-A9928F5C462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800" y="2082800"/>
            <a:ext cx="3708400" cy="136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89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tekst tobilde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bilde 14">
            <a:extLst>
              <a:ext uri="{FF2B5EF4-FFF2-40B4-BE49-F238E27FC236}">
                <a16:creationId xmlns:a16="http://schemas.microsoft.com/office/drawing/2014/main" id="{82E9BDE3-BDA4-4E68-AA51-E7546CC7FEE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187689" y="3652825"/>
            <a:ext cx="12194723" cy="10063175"/>
          </a:xfrm>
          <a:custGeom>
            <a:avLst/>
            <a:gdLst>
              <a:gd name="connsiteX0" fmla="*/ 12194723 w 12194723"/>
              <a:gd name="connsiteY0" fmla="*/ 0 h 10063175"/>
              <a:gd name="connsiteX1" fmla="*/ 12194723 w 12194723"/>
              <a:gd name="connsiteY1" fmla="*/ 10063175 h 10063175"/>
              <a:gd name="connsiteX2" fmla="*/ 0 w 12194723"/>
              <a:gd name="connsiteY2" fmla="*/ 10063175 h 10063175"/>
              <a:gd name="connsiteX3" fmla="*/ 0 w 12194723"/>
              <a:gd name="connsiteY3" fmla="*/ 6982811 h 1006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4723" h="10063175">
                <a:moveTo>
                  <a:pt x="12194723" y="0"/>
                </a:moveTo>
                <a:lnTo>
                  <a:pt x="12194723" y="10063175"/>
                </a:lnTo>
                <a:lnTo>
                  <a:pt x="0" y="10063175"/>
                </a:lnTo>
                <a:lnTo>
                  <a:pt x="0" y="6982811"/>
                </a:lnTo>
                <a:close/>
              </a:path>
            </a:pathLst>
          </a:custGeom>
          <a:noFill/>
        </p:spPr>
        <p:txBody>
          <a:bodyPr wrap="square" tIns="0" bIns="2160000" anchor="b" anchorCtr="1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3D315AA5-2604-4886-84D3-A76553F6FD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0227" y="3348418"/>
            <a:ext cx="9541193" cy="86410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2" name="Plassholder for bilde 11">
            <a:extLst>
              <a:ext uri="{FF2B5EF4-FFF2-40B4-BE49-F238E27FC236}">
                <a16:creationId xmlns:a16="http://schemas.microsoft.com/office/drawing/2014/main" id="{5C1E3F9D-9071-4D54-B7A4-0EBE5B81AA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187689" y="0"/>
            <a:ext cx="12194723" cy="10135267"/>
          </a:xfrm>
          <a:custGeom>
            <a:avLst/>
            <a:gdLst>
              <a:gd name="connsiteX0" fmla="*/ 0 w 12194723"/>
              <a:gd name="connsiteY0" fmla="*/ 0 h 10135267"/>
              <a:gd name="connsiteX1" fmla="*/ 12194723 w 12194723"/>
              <a:gd name="connsiteY1" fmla="*/ 0 h 10135267"/>
              <a:gd name="connsiteX2" fmla="*/ 12194723 w 12194723"/>
              <a:gd name="connsiteY2" fmla="*/ 3150395 h 10135267"/>
              <a:gd name="connsiteX3" fmla="*/ 1 w 12194723"/>
              <a:gd name="connsiteY3" fmla="*/ 10135267 h 10135267"/>
              <a:gd name="connsiteX4" fmla="*/ 0 w 12194723"/>
              <a:gd name="connsiteY4" fmla="*/ 10135267 h 10135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4723" h="10135267">
                <a:moveTo>
                  <a:pt x="0" y="0"/>
                </a:moveTo>
                <a:lnTo>
                  <a:pt x="12194723" y="0"/>
                </a:lnTo>
                <a:lnTo>
                  <a:pt x="12194723" y="3150395"/>
                </a:lnTo>
                <a:lnTo>
                  <a:pt x="1" y="10135267"/>
                </a:lnTo>
                <a:lnTo>
                  <a:pt x="0" y="10135267"/>
                </a:lnTo>
                <a:close/>
              </a:path>
            </a:pathLst>
          </a:custGeom>
          <a:noFill/>
        </p:spPr>
        <p:txBody>
          <a:bodyPr wrap="square" tIns="2160000" anchor="t" anchorCtr="1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9" name="Tittel 8">
            <a:extLst>
              <a:ext uri="{FF2B5EF4-FFF2-40B4-BE49-F238E27FC236}">
                <a16:creationId xmlns:a16="http://schemas.microsoft.com/office/drawing/2014/main" id="{2AE37DB8-8EB3-4E3C-82B1-E9E6E930F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226" y="594074"/>
            <a:ext cx="9541194" cy="1980248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10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6.png"/><Relationship Id="rId42" Type="http://schemas.openxmlformats.org/officeDocument/2006/relationships/image" Target="../media/image14.png"/><Relationship Id="rId47" Type="http://schemas.openxmlformats.org/officeDocument/2006/relationships/image" Target="../media/image19.png"/><Relationship Id="rId50" Type="http://schemas.openxmlformats.org/officeDocument/2006/relationships/image" Target="../media/image22.png"/><Relationship Id="rId55" Type="http://schemas.openxmlformats.org/officeDocument/2006/relationships/image" Target="../media/image27.png"/><Relationship Id="rId63" Type="http://schemas.openxmlformats.org/officeDocument/2006/relationships/image" Target="../media/image35.png"/><Relationship Id="rId68" Type="http://schemas.openxmlformats.org/officeDocument/2006/relationships/image" Target="../media/image40.png"/><Relationship Id="rId76" Type="http://schemas.openxmlformats.org/officeDocument/2006/relationships/image" Target="../media/image48.png"/><Relationship Id="rId84" Type="http://schemas.openxmlformats.org/officeDocument/2006/relationships/image" Target="../media/image56.png"/><Relationship Id="rId89" Type="http://schemas.openxmlformats.org/officeDocument/2006/relationships/image" Target="../media/image61.png"/><Relationship Id="rId97" Type="http://schemas.openxmlformats.org/officeDocument/2006/relationships/image" Target="../media/image69.png"/><Relationship Id="rId7" Type="http://schemas.openxmlformats.org/officeDocument/2006/relationships/slideLayout" Target="../slideLayouts/slideLayout7.xml"/><Relationship Id="rId71" Type="http://schemas.openxmlformats.org/officeDocument/2006/relationships/image" Target="../media/image43.png"/><Relationship Id="rId92" Type="http://schemas.openxmlformats.org/officeDocument/2006/relationships/image" Target="../media/image64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4.png"/><Relationship Id="rId37" Type="http://schemas.openxmlformats.org/officeDocument/2006/relationships/image" Target="../media/image9.png"/><Relationship Id="rId40" Type="http://schemas.openxmlformats.org/officeDocument/2006/relationships/image" Target="../media/image12.png"/><Relationship Id="rId45" Type="http://schemas.openxmlformats.org/officeDocument/2006/relationships/image" Target="../media/image17.png"/><Relationship Id="rId53" Type="http://schemas.openxmlformats.org/officeDocument/2006/relationships/image" Target="../media/image25.png"/><Relationship Id="rId58" Type="http://schemas.openxmlformats.org/officeDocument/2006/relationships/image" Target="../media/image30.png"/><Relationship Id="rId66" Type="http://schemas.openxmlformats.org/officeDocument/2006/relationships/image" Target="../media/image38.png"/><Relationship Id="rId74" Type="http://schemas.openxmlformats.org/officeDocument/2006/relationships/image" Target="../media/image46.png"/><Relationship Id="rId79" Type="http://schemas.openxmlformats.org/officeDocument/2006/relationships/image" Target="../media/image51.png"/><Relationship Id="rId87" Type="http://schemas.openxmlformats.org/officeDocument/2006/relationships/image" Target="../media/image59.png"/><Relationship Id="rId5" Type="http://schemas.openxmlformats.org/officeDocument/2006/relationships/slideLayout" Target="../slideLayouts/slideLayout5.xml"/><Relationship Id="rId61" Type="http://schemas.openxmlformats.org/officeDocument/2006/relationships/image" Target="../media/image33.png"/><Relationship Id="rId82" Type="http://schemas.openxmlformats.org/officeDocument/2006/relationships/image" Target="../media/image54.png"/><Relationship Id="rId90" Type="http://schemas.openxmlformats.org/officeDocument/2006/relationships/image" Target="../media/image62.png"/><Relationship Id="rId95" Type="http://schemas.openxmlformats.org/officeDocument/2006/relationships/image" Target="../media/image67.png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Relationship Id="rId35" Type="http://schemas.openxmlformats.org/officeDocument/2006/relationships/image" Target="../media/image7.png"/><Relationship Id="rId43" Type="http://schemas.openxmlformats.org/officeDocument/2006/relationships/image" Target="../media/image15.png"/><Relationship Id="rId48" Type="http://schemas.openxmlformats.org/officeDocument/2006/relationships/image" Target="../media/image20.png"/><Relationship Id="rId56" Type="http://schemas.openxmlformats.org/officeDocument/2006/relationships/image" Target="../media/image28.png"/><Relationship Id="rId64" Type="http://schemas.openxmlformats.org/officeDocument/2006/relationships/image" Target="../media/image36.png"/><Relationship Id="rId69" Type="http://schemas.openxmlformats.org/officeDocument/2006/relationships/image" Target="../media/image41.png"/><Relationship Id="rId77" Type="http://schemas.openxmlformats.org/officeDocument/2006/relationships/image" Target="../media/image49.png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23.png"/><Relationship Id="rId72" Type="http://schemas.openxmlformats.org/officeDocument/2006/relationships/image" Target="../media/image44.png"/><Relationship Id="rId80" Type="http://schemas.openxmlformats.org/officeDocument/2006/relationships/image" Target="../media/image52.png"/><Relationship Id="rId85" Type="http://schemas.openxmlformats.org/officeDocument/2006/relationships/image" Target="../media/image57.png"/><Relationship Id="rId93" Type="http://schemas.openxmlformats.org/officeDocument/2006/relationships/image" Target="../media/image65.png"/><Relationship Id="rId98" Type="http://schemas.openxmlformats.org/officeDocument/2006/relationships/image" Target="../media/image70.pn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5.png"/><Relationship Id="rId38" Type="http://schemas.openxmlformats.org/officeDocument/2006/relationships/image" Target="../media/image10.png"/><Relationship Id="rId46" Type="http://schemas.openxmlformats.org/officeDocument/2006/relationships/image" Target="../media/image18.png"/><Relationship Id="rId59" Type="http://schemas.openxmlformats.org/officeDocument/2006/relationships/image" Target="../media/image31.png"/><Relationship Id="rId67" Type="http://schemas.openxmlformats.org/officeDocument/2006/relationships/image" Target="../media/image39.png"/><Relationship Id="rId20" Type="http://schemas.openxmlformats.org/officeDocument/2006/relationships/slideLayout" Target="../slideLayouts/slideLayout20.xml"/><Relationship Id="rId41" Type="http://schemas.openxmlformats.org/officeDocument/2006/relationships/image" Target="../media/image13.png"/><Relationship Id="rId54" Type="http://schemas.openxmlformats.org/officeDocument/2006/relationships/image" Target="../media/image26.png"/><Relationship Id="rId62" Type="http://schemas.openxmlformats.org/officeDocument/2006/relationships/image" Target="../media/image34.png"/><Relationship Id="rId70" Type="http://schemas.openxmlformats.org/officeDocument/2006/relationships/image" Target="../media/image42.png"/><Relationship Id="rId75" Type="http://schemas.openxmlformats.org/officeDocument/2006/relationships/image" Target="../media/image47.png"/><Relationship Id="rId83" Type="http://schemas.openxmlformats.org/officeDocument/2006/relationships/image" Target="../media/image55.png"/><Relationship Id="rId88" Type="http://schemas.openxmlformats.org/officeDocument/2006/relationships/image" Target="../media/image60.png"/><Relationship Id="rId91" Type="http://schemas.openxmlformats.org/officeDocument/2006/relationships/image" Target="../media/image63.png"/><Relationship Id="rId96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36" Type="http://schemas.openxmlformats.org/officeDocument/2006/relationships/image" Target="../media/image8.png"/><Relationship Id="rId49" Type="http://schemas.openxmlformats.org/officeDocument/2006/relationships/image" Target="../media/image21.png"/><Relationship Id="rId57" Type="http://schemas.openxmlformats.org/officeDocument/2006/relationships/image" Target="../media/image29.png"/><Relationship Id="rId10" Type="http://schemas.openxmlformats.org/officeDocument/2006/relationships/slideLayout" Target="../slideLayouts/slideLayout10.xml"/><Relationship Id="rId31" Type="http://schemas.openxmlformats.org/officeDocument/2006/relationships/image" Target="../media/image3.png"/><Relationship Id="rId44" Type="http://schemas.openxmlformats.org/officeDocument/2006/relationships/image" Target="../media/image16.png"/><Relationship Id="rId52" Type="http://schemas.openxmlformats.org/officeDocument/2006/relationships/image" Target="../media/image24.png"/><Relationship Id="rId60" Type="http://schemas.openxmlformats.org/officeDocument/2006/relationships/image" Target="../media/image32.png"/><Relationship Id="rId65" Type="http://schemas.openxmlformats.org/officeDocument/2006/relationships/image" Target="../media/image37.png"/><Relationship Id="rId73" Type="http://schemas.openxmlformats.org/officeDocument/2006/relationships/image" Target="../media/image45.png"/><Relationship Id="rId78" Type="http://schemas.openxmlformats.org/officeDocument/2006/relationships/image" Target="../media/image50.png"/><Relationship Id="rId81" Type="http://schemas.openxmlformats.org/officeDocument/2006/relationships/image" Target="../media/image53.png"/><Relationship Id="rId86" Type="http://schemas.openxmlformats.org/officeDocument/2006/relationships/image" Target="../media/image58.png"/><Relationship Id="rId94" Type="http://schemas.openxmlformats.org/officeDocument/2006/relationships/image" Target="../media/image66.png"/><Relationship Id="rId99" Type="http://schemas.openxmlformats.org/officeDocument/2006/relationships/image" Target="../media/image7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image" Target="../media/image11.png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48.xml"/><Relationship Id="rId34" Type="http://schemas.openxmlformats.org/officeDocument/2006/relationships/image" Target="../media/image6.png"/><Relationship Id="rId42" Type="http://schemas.openxmlformats.org/officeDocument/2006/relationships/image" Target="../media/image14.png"/><Relationship Id="rId47" Type="http://schemas.openxmlformats.org/officeDocument/2006/relationships/image" Target="../media/image19.png"/><Relationship Id="rId50" Type="http://schemas.openxmlformats.org/officeDocument/2006/relationships/image" Target="../media/image22.png"/><Relationship Id="rId55" Type="http://schemas.openxmlformats.org/officeDocument/2006/relationships/image" Target="../media/image27.png"/><Relationship Id="rId63" Type="http://schemas.openxmlformats.org/officeDocument/2006/relationships/image" Target="../media/image35.png"/><Relationship Id="rId68" Type="http://schemas.openxmlformats.org/officeDocument/2006/relationships/image" Target="../media/image40.png"/><Relationship Id="rId76" Type="http://schemas.openxmlformats.org/officeDocument/2006/relationships/image" Target="../media/image48.png"/><Relationship Id="rId84" Type="http://schemas.openxmlformats.org/officeDocument/2006/relationships/image" Target="../media/image57.png"/><Relationship Id="rId89" Type="http://schemas.openxmlformats.org/officeDocument/2006/relationships/image" Target="../media/image62.png"/><Relationship Id="rId97" Type="http://schemas.openxmlformats.org/officeDocument/2006/relationships/image" Target="../media/image70.png"/><Relationship Id="rId7" Type="http://schemas.openxmlformats.org/officeDocument/2006/relationships/slideLayout" Target="../slideLayouts/slideLayout34.xml"/><Relationship Id="rId71" Type="http://schemas.openxmlformats.org/officeDocument/2006/relationships/image" Target="../media/image43.png"/><Relationship Id="rId92" Type="http://schemas.openxmlformats.org/officeDocument/2006/relationships/image" Target="../media/image65.png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9" Type="http://schemas.openxmlformats.org/officeDocument/2006/relationships/image" Target="../media/image1.png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32" Type="http://schemas.openxmlformats.org/officeDocument/2006/relationships/image" Target="../media/image4.png"/><Relationship Id="rId37" Type="http://schemas.openxmlformats.org/officeDocument/2006/relationships/image" Target="../media/image9.png"/><Relationship Id="rId40" Type="http://schemas.openxmlformats.org/officeDocument/2006/relationships/image" Target="../media/image12.png"/><Relationship Id="rId45" Type="http://schemas.openxmlformats.org/officeDocument/2006/relationships/image" Target="../media/image17.png"/><Relationship Id="rId53" Type="http://schemas.openxmlformats.org/officeDocument/2006/relationships/image" Target="../media/image25.png"/><Relationship Id="rId58" Type="http://schemas.openxmlformats.org/officeDocument/2006/relationships/image" Target="../media/image30.png"/><Relationship Id="rId66" Type="http://schemas.openxmlformats.org/officeDocument/2006/relationships/image" Target="../media/image38.png"/><Relationship Id="rId74" Type="http://schemas.openxmlformats.org/officeDocument/2006/relationships/image" Target="../media/image46.png"/><Relationship Id="rId79" Type="http://schemas.openxmlformats.org/officeDocument/2006/relationships/image" Target="../media/image51.png"/><Relationship Id="rId87" Type="http://schemas.openxmlformats.org/officeDocument/2006/relationships/image" Target="../media/image60.png"/><Relationship Id="rId5" Type="http://schemas.openxmlformats.org/officeDocument/2006/relationships/slideLayout" Target="../slideLayouts/slideLayout32.xml"/><Relationship Id="rId61" Type="http://schemas.openxmlformats.org/officeDocument/2006/relationships/image" Target="../media/image33.png"/><Relationship Id="rId82" Type="http://schemas.openxmlformats.org/officeDocument/2006/relationships/image" Target="../media/image55.png"/><Relationship Id="rId90" Type="http://schemas.openxmlformats.org/officeDocument/2006/relationships/image" Target="../media/image63.png"/><Relationship Id="rId95" Type="http://schemas.openxmlformats.org/officeDocument/2006/relationships/image" Target="../media/image68.png"/><Relationship Id="rId1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slideLayout" Target="../slideLayouts/slideLayout54.xml"/><Relationship Id="rId30" Type="http://schemas.openxmlformats.org/officeDocument/2006/relationships/image" Target="../media/image2.png"/><Relationship Id="rId35" Type="http://schemas.openxmlformats.org/officeDocument/2006/relationships/image" Target="../media/image7.png"/><Relationship Id="rId43" Type="http://schemas.openxmlformats.org/officeDocument/2006/relationships/image" Target="../media/image15.png"/><Relationship Id="rId48" Type="http://schemas.openxmlformats.org/officeDocument/2006/relationships/image" Target="../media/image20.png"/><Relationship Id="rId56" Type="http://schemas.openxmlformats.org/officeDocument/2006/relationships/image" Target="../media/image28.png"/><Relationship Id="rId64" Type="http://schemas.openxmlformats.org/officeDocument/2006/relationships/image" Target="../media/image36.png"/><Relationship Id="rId69" Type="http://schemas.openxmlformats.org/officeDocument/2006/relationships/image" Target="../media/image41.png"/><Relationship Id="rId77" Type="http://schemas.openxmlformats.org/officeDocument/2006/relationships/image" Target="../media/image49.png"/><Relationship Id="rId8" Type="http://schemas.openxmlformats.org/officeDocument/2006/relationships/slideLayout" Target="../slideLayouts/slideLayout35.xml"/><Relationship Id="rId51" Type="http://schemas.openxmlformats.org/officeDocument/2006/relationships/image" Target="../media/image23.png"/><Relationship Id="rId72" Type="http://schemas.openxmlformats.org/officeDocument/2006/relationships/image" Target="../media/image44.png"/><Relationship Id="rId80" Type="http://schemas.openxmlformats.org/officeDocument/2006/relationships/image" Target="../media/image52.png"/><Relationship Id="rId85" Type="http://schemas.openxmlformats.org/officeDocument/2006/relationships/image" Target="../media/image58.png"/><Relationship Id="rId93" Type="http://schemas.openxmlformats.org/officeDocument/2006/relationships/image" Target="../media/image66.png"/><Relationship Id="rId98" Type="http://schemas.openxmlformats.org/officeDocument/2006/relationships/image" Target="../media/image71.png"/><Relationship Id="rId3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33" Type="http://schemas.openxmlformats.org/officeDocument/2006/relationships/image" Target="../media/image5.png"/><Relationship Id="rId38" Type="http://schemas.openxmlformats.org/officeDocument/2006/relationships/image" Target="../media/image10.png"/><Relationship Id="rId46" Type="http://schemas.openxmlformats.org/officeDocument/2006/relationships/image" Target="../media/image18.png"/><Relationship Id="rId59" Type="http://schemas.openxmlformats.org/officeDocument/2006/relationships/image" Target="../media/image31.png"/><Relationship Id="rId67" Type="http://schemas.openxmlformats.org/officeDocument/2006/relationships/image" Target="../media/image39.png"/><Relationship Id="rId20" Type="http://schemas.openxmlformats.org/officeDocument/2006/relationships/slideLayout" Target="../slideLayouts/slideLayout47.xml"/><Relationship Id="rId41" Type="http://schemas.openxmlformats.org/officeDocument/2006/relationships/image" Target="../media/image13.png"/><Relationship Id="rId54" Type="http://schemas.openxmlformats.org/officeDocument/2006/relationships/image" Target="../media/image26.png"/><Relationship Id="rId62" Type="http://schemas.openxmlformats.org/officeDocument/2006/relationships/image" Target="../media/image34.png"/><Relationship Id="rId70" Type="http://schemas.openxmlformats.org/officeDocument/2006/relationships/image" Target="../media/image42.png"/><Relationship Id="rId75" Type="http://schemas.openxmlformats.org/officeDocument/2006/relationships/image" Target="../media/image47.png"/><Relationship Id="rId83" Type="http://schemas.openxmlformats.org/officeDocument/2006/relationships/image" Target="../media/image56.png"/><Relationship Id="rId88" Type="http://schemas.openxmlformats.org/officeDocument/2006/relationships/image" Target="../media/image61.png"/><Relationship Id="rId91" Type="http://schemas.openxmlformats.org/officeDocument/2006/relationships/image" Target="../media/image64.png"/><Relationship Id="rId96" Type="http://schemas.openxmlformats.org/officeDocument/2006/relationships/image" Target="../media/image69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28" Type="http://schemas.openxmlformats.org/officeDocument/2006/relationships/theme" Target="../theme/theme2.xml"/><Relationship Id="rId36" Type="http://schemas.openxmlformats.org/officeDocument/2006/relationships/image" Target="../media/image8.png"/><Relationship Id="rId49" Type="http://schemas.openxmlformats.org/officeDocument/2006/relationships/image" Target="../media/image21.png"/><Relationship Id="rId57" Type="http://schemas.openxmlformats.org/officeDocument/2006/relationships/image" Target="../media/image29.png"/><Relationship Id="rId10" Type="http://schemas.openxmlformats.org/officeDocument/2006/relationships/slideLayout" Target="../slideLayouts/slideLayout37.xml"/><Relationship Id="rId31" Type="http://schemas.openxmlformats.org/officeDocument/2006/relationships/image" Target="../media/image3.png"/><Relationship Id="rId44" Type="http://schemas.openxmlformats.org/officeDocument/2006/relationships/image" Target="../media/image16.png"/><Relationship Id="rId52" Type="http://schemas.openxmlformats.org/officeDocument/2006/relationships/image" Target="../media/image24.png"/><Relationship Id="rId60" Type="http://schemas.openxmlformats.org/officeDocument/2006/relationships/image" Target="../media/image32.png"/><Relationship Id="rId65" Type="http://schemas.openxmlformats.org/officeDocument/2006/relationships/image" Target="../media/image37.png"/><Relationship Id="rId73" Type="http://schemas.openxmlformats.org/officeDocument/2006/relationships/image" Target="../media/image45.png"/><Relationship Id="rId78" Type="http://schemas.openxmlformats.org/officeDocument/2006/relationships/image" Target="../media/image50.png"/><Relationship Id="rId81" Type="http://schemas.openxmlformats.org/officeDocument/2006/relationships/image" Target="../media/image53.png"/><Relationship Id="rId86" Type="http://schemas.openxmlformats.org/officeDocument/2006/relationships/image" Target="../media/image59.png"/><Relationship Id="rId94" Type="http://schemas.openxmlformats.org/officeDocument/2006/relationships/image" Target="../media/image67.png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39" Type="http://schemas.openxmlformats.org/officeDocument/2006/relationships/image" Target="../media/image11.png"/></Relationships>
</file>

<file path=ppt/slideMasters/_rels/slideMaster3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80.xml"/><Relationship Id="rId21" Type="http://schemas.openxmlformats.org/officeDocument/2006/relationships/slideLayout" Target="../slideLayouts/slideLayout75.xml"/><Relationship Id="rId34" Type="http://schemas.openxmlformats.org/officeDocument/2006/relationships/image" Target="../media/image97.png"/><Relationship Id="rId42" Type="http://schemas.openxmlformats.org/officeDocument/2006/relationships/image" Target="../media/image42.png"/><Relationship Id="rId47" Type="http://schemas.openxmlformats.org/officeDocument/2006/relationships/image" Target="../media/image47.png"/><Relationship Id="rId50" Type="http://schemas.openxmlformats.org/officeDocument/2006/relationships/image" Target="../media/image50.png"/><Relationship Id="rId55" Type="http://schemas.openxmlformats.org/officeDocument/2006/relationships/image" Target="../media/image56.png"/><Relationship Id="rId63" Type="http://schemas.openxmlformats.org/officeDocument/2006/relationships/image" Target="../media/image102.png"/><Relationship Id="rId68" Type="http://schemas.openxmlformats.org/officeDocument/2006/relationships/image" Target="../media/image107.png"/><Relationship Id="rId76" Type="http://schemas.openxmlformats.org/officeDocument/2006/relationships/image" Target="../media/image115.png"/><Relationship Id="rId84" Type="http://schemas.openxmlformats.org/officeDocument/2006/relationships/image" Target="../media/image123.png"/><Relationship Id="rId89" Type="http://schemas.openxmlformats.org/officeDocument/2006/relationships/image" Target="../media/image127.png"/><Relationship Id="rId97" Type="http://schemas.openxmlformats.org/officeDocument/2006/relationships/image" Target="../media/image71.png"/><Relationship Id="rId7" Type="http://schemas.openxmlformats.org/officeDocument/2006/relationships/slideLayout" Target="../slideLayouts/slideLayout61.xml"/><Relationship Id="rId71" Type="http://schemas.openxmlformats.org/officeDocument/2006/relationships/image" Target="../media/image110.png"/><Relationship Id="rId92" Type="http://schemas.openxmlformats.org/officeDocument/2006/relationships/image" Target="../media/image128.png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29" Type="http://schemas.openxmlformats.org/officeDocument/2006/relationships/image" Target="../media/image30.png"/><Relationship Id="rId11" Type="http://schemas.openxmlformats.org/officeDocument/2006/relationships/slideLayout" Target="../slideLayouts/slideLayout65.xml"/><Relationship Id="rId24" Type="http://schemas.openxmlformats.org/officeDocument/2006/relationships/slideLayout" Target="../slideLayouts/slideLayout78.xml"/><Relationship Id="rId32" Type="http://schemas.openxmlformats.org/officeDocument/2006/relationships/image" Target="../media/image33.png"/><Relationship Id="rId37" Type="http://schemas.openxmlformats.org/officeDocument/2006/relationships/image" Target="../media/image37.png"/><Relationship Id="rId40" Type="http://schemas.openxmlformats.org/officeDocument/2006/relationships/image" Target="../media/image40.png"/><Relationship Id="rId45" Type="http://schemas.openxmlformats.org/officeDocument/2006/relationships/image" Target="../media/image45.png"/><Relationship Id="rId53" Type="http://schemas.openxmlformats.org/officeDocument/2006/relationships/image" Target="../media/image53.png"/><Relationship Id="rId58" Type="http://schemas.openxmlformats.org/officeDocument/2006/relationships/image" Target="../media/image59.png"/><Relationship Id="rId66" Type="http://schemas.openxmlformats.org/officeDocument/2006/relationships/image" Target="../media/image105.png"/><Relationship Id="rId74" Type="http://schemas.openxmlformats.org/officeDocument/2006/relationships/image" Target="../media/image113.png"/><Relationship Id="rId79" Type="http://schemas.openxmlformats.org/officeDocument/2006/relationships/image" Target="../media/image118.png"/><Relationship Id="rId87" Type="http://schemas.openxmlformats.org/officeDocument/2006/relationships/image" Target="../media/image61.png"/><Relationship Id="rId5" Type="http://schemas.openxmlformats.org/officeDocument/2006/relationships/slideLayout" Target="../slideLayouts/slideLayout59.xml"/><Relationship Id="rId61" Type="http://schemas.openxmlformats.org/officeDocument/2006/relationships/image" Target="../media/image100.png"/><Relationship Id="rId82" Type="http://schemas.openxmlformats.org/officeDocument/2006/relationships/image" Target="../media/image121.png"/><Relationship Id="rId90" Type="http://schemas.openxmlformats.org/officeDocument/2006/relationships/image" Target="../media/image62.png"/><Relationship Id="rId95" Type="http://schemas.openxmlformats.org/officeDocument/2006/relationships/image" Target="../media/image68.png"/><Relationship Id="rId1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68.xml"/><Relationship Id="rId22" Type="http://schemas.openxmlformats.org/officeDocument/2006/relationships/slideLayout" Target="../slideLayouts/slideLayout76.xml"/><Relationship Id="rId27" Type="http://schemas.openxmlformats.org/officeDocument/2006/relationships/theme" Target="../theme/theme3.xml"/><Relationship Id="rId30" Type="http://schemas.openxmlformats.org/officeDocument/2006/relationships/image" Target="../media/image31.png"/><Relationship Id="rId35" Type="http://schemas.openxmlformats.org/officeDocument/2006/relationships/image" Target="../media/image35.png"/><Relationship Id="rId43" Type="http://schemas.openxmlformats.org/officeDocument/2006/relationships/image" Target="../media/image43.png"/><Relationship Id="rId48" Type="http://schemas.openxmlformats.org/officeDocument/2006/relationships/image" Target="../media/image48.png"/><Relationship Id="rId56" Type="http://schemas.openxmlformats.org/officeDocument/2006/relationships/image" Target="../media/image57.png"/><Relationship Id="rId64" Type="http://schemas.openxmlformats.org/officeDocument/2006/relationships/image" Target="../media/image103.png"/><Relationship Id="rId69" Type="http://schemas.openxmlformats.org/officeDocument/2006/relationships/image" Target="../media/image108.png"/><Relationship Id="rId77" Type="http://schemas.openxmlformats.org/officeDocument/2006/relationships/image" Target="../media/image116.png"/><Relationship Id="rId8" Type="http://schemas.openxmlformats.org/officeDocument/2006/relationships/slideLayout" Target="../slideLayouts/slideLayout62.xml"/><Relationship Id="rId51" Type="http://schemas.openxmlformats.org/officeDocument/2006/relationships/image" Target="../media/image51.png"/><Relationship Id="rId72" Type="http://schemas.openxmlformats.org/officeDocument/2006/relationships/image" Target="../media/image111.png"/><Relationship Id="rId80" Type="http://schemas.openxmlformats.org/officeDocument/2006/relationships/image" Target="../media/image119.png"/><Relationship Id="rId85" Type="http://schemas.openxmlformats.org/officeDocument/2006/relationships/image" Target="../media/image124.png"/><Relationship Id="rId93" Type="http://schemas.openxmlformats.org/officeDocument/2006/relationships/image" Target="../media/image67.png"/><Relationship Id="rId98" Type="http://schemas.openxmlformats.org/officeDocument/2006/relationships/image" Target="../media/image131.png"/><Relationship Id="rId3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5" Type="http://schemas.openxmlformats.org/officeDocument/2006/relationships/slideLayout" Target="../slideLayouts/slideLayout79.xml"/><Relationship Id="rId33" Type="http://schemas.openxmlformats.org/officeDocument/2006/relationships/image" Target="../media/image34.png"/><Relationship Id="rId38" Type="http://schemas.openxmlformats.org/officeDocument/2006/relationships/image" Target="../media/image38.png"/><Relationship Id="rId46" Type="http://schemas.openxmlformats.org/officeDocument/2006/relationships/image" Target="../media/image46.png"/><Relationship Id="rId59" Type="http://schemas.openxmlformats.org/officeDocument/2006/relationships/image" Target="../media/image98.png"/><Relationship Id="rId67" Type="http://schemas.openxmlformats.org/officeDocument/2006/relationships/image" Target="../media/image106.png"/><Relationship Id="rId20" Type="http://schemas.openxmlformats.org/officeDocument/2006/relationships/slideLayout" Target="../slideLayouts/slideLayout74.xml"/><Relationship Id="rId41" Type="http://schemas.openxmlformats.org/officeDocument/2006/relationships/image" Target="../media/image41.png"/><Relationship Id="rId54" Type="http://schemas.openxmlformats.org/officeDocument/2006/relationships/image" Target="../media/image55.png"/><Relationship Id="rId62" Type="http://schemas.openxmlformats.org/officeDocument/2006/relationships/image" Target="../media/image101.png"/><Relationship Id="rId70" Type="http://schemas.openxmlformats.org/officeDocument/2006/relationships/image" Target="../media/image109.png"/><Relationship Id="rId75" Type="http://schemas.openxmlformats.org/officeDocument/2006/relationships/image" Target="../media/image114.png"/><Relationship Id="rId83" Type="http://schemas.openxmlformats.org/officeDocument/2006/relationships/image" Target="../media/image122.png"/><Relationship Id="rId88" Type="http://schemas.openxmlformats.org/officeDocument/2006/relationships/image" Target="../media/image126.png"/><Relationship Id="rId91" Type="http://schemas.openxmlformats.org/officeDocument/2006/relationships/image" Target="../media/image65.png"/><Relationship Id="rId96" Type="http://schemas.openxmlformats.org/officeDocument/2006/relationships/image" Target="../media/image130.png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69.xml"/><Relationship Id="rId23" Type="http://schemas.openxmlformats.org/officeDocument/2006/relationships/slideLayout" Target="../slideLayouts/slideLayout77.xml"/><Relationship Id="rId28" Type="http://schemas.openxmlformats.org/officeDocument/2006/relationships/image" Target="../media/image1.png"/><Relationship Id="rId36" Type="http://schemas.openxmlformats.org/officeDocument/2006/relationships/image" Target="../media/image36.png"/><Relationship Id="rId49" Type="http://schemas.openxmlformats.org/officeDocument/2006/relationships/image" Target="../media/image49.png"/><Relationship Id="rId57" Type="http://schemas.openxmlformats.org/officeDocument/2006/relationships/image" Target="../media/image58.png"/><Relationship Id="rId10" Type="http://schemas.openxmlformats.org/officeDocument/2006/relationships/slideLayout" Target="../slideLayouts/slideLayout64.xml"/><Relationship Id="rId31" Type="http://schemas.openxmlformats.org/officeDocument/2006/relationships/image" Target="../media/image32.png"/><Relationship Id="rId44" Type="http://schemas.openxmlformats.org/officeDocument/2006/relationships/image" Target="../media/image44.png"/><Relationship Id="rId52" Type="http://schemas.openxmlformats.org/officeDocument/2006/relationships/image" Target="../media/image52.png"/><Relationship Id="rId60" Type="http://schemas.openxmlformats.org/officeDocument/2006/relationships/image" Target="../media/image99.png"/><Relationship Id="rId65" Type="http://schemas.openxmlformats.org/officeDocument/2006/relationships/image" Target="../media/image104.png"/><Relationship Id="rId73" Type="http://schemas.openxmlformats.org/officeDocument/2006/relationships/image" Target="../media/image112.png"/><Relationship Id="rId78" Type="http://schemas.openxmlformats.org/officeDocument/2006/relationships/image" Target="../media/image117.png"/><Relationship Id="rId81" Type="http://schemas.openxmlformats.org/officeDocument/2006/relationships/image" Target="../media/image120.png"/><Relationship Id="rId86" Type="http://schemas.openxmlformats.org/officeDocument/2006/relationships/image" Target="../media/image125.png"/><Relationship Id="rId94" Type="http://schemas.openxmlformats.org/officeDocument/2006/relationships/image" Target="../media/image129.png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39" Type="http://schemas.openxmlformats.org/officeDocument/2006/relationships/image" Target="../media/image3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800227" y="594074"/>
            <a:ext cx="17822228" cy="198024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800227" y="3348418"/>
            <a:ext cx="20882611" cy="86410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676292" y="12893158"/>
            <a:ext cx="1692332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651F3-9B16-40C6-B209-3688FC9C95F6}" type="datetimeFigureOut">
              <a:rPr lang="nb-NO" smtClean="0"/>
              <a:t>07.11.2017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748156" y="12893158"/>
            <a:ext cx="14886105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22088539" y="12893158"/>
            <a:ext cx="617582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Logo_grønn_nito">
            <a:extLst>
              <a:ext uri="{FF2B5EF4-FFF2-40B4-BE49-F238E27FC236}">
                <a16:creationId xmlns:a16="http://schemas.microsoft.com/office/drawing/2014/main" id="{41486ECE-1F0F-43EC-8F58-590BA9F5B1F2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005321"/>
          </a:xfrm>
          <a:prstGeom prst="rect">
            <a:avLst/>
          </a:prstGeom>
        </p:spPr>
      </p:pic>
      <p:pic>
        <p:nvPicPr>
          <p:cNvPr id="59" name="Logo_grønn_AustAgder" hidden="1">
            <a:extLst>
              <a:ext uri="{FF2B5EF4-FFF2-40B4-BE49-F238E27FC236}">
                <a16:creationId xmlns:a16="http://schemas.microsoft.com/office/drawing/2014/main" id="{B9DD5A06-D6EA-4DEE-A3DC-9DB83EC163C3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68157"/>
          </a:xfrm>
          <a:prstGeom prst="rect">
            <a:avLst/>
          </a:prstGeom>
        </p:spPr>
      </p:pic>
      <p:pic>
        <p:nvPicPr>
          <p:cNvPr id="61" name="Logo_grønn_Finnmark" hidden="1">
            <a:extLst>
              <a:ext uri="{FF2B5EF4-FFF2-40B4-BE49-F238E27FC236}">
                <a16:creationId xmlns:a16="http://schemas.microsoft.com/office/drawing/2014/main" id="{E91987C0-2339-4F6B-9EAB-FD7BFFAA1FFC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643"/>
          </a:xfrm>
          <a:prstGeom prst="rect">
            <a:avLst/>
          </a:prstGeom>
        </p:spPr>
      </p:pic>
      <p:pic>
        <p:nvPicPr>
          <p:cNvPr id="63" name="Logo_grønn_Hedmark" hidden="1">
            <a:extLst>
              <a:ext uri="{FF2B5EF4-FFF2-40B4-BE49-F238E27FC236}">
                <a16:creationId xmlns:a16="http://schemas.microsoft.com/office/drawing/2014/main" id="{844D4DF9-07E8-40B0-8B0C-4EC0423622E8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643"/>
          </a:xfrm>
          <a:prstGeom prst="rect">
            <a:avLst/>
          </a:prstGeom>
        </p:spPr>
      </p:pic>
      <p:pic>
        <p:nvPicPr>
          <p:cNvPr id="65" name="Logo_grønn_Hordaland" hidden="1">
            <a:extLst>
              <a:ext uri="{FF2B5EF4-FFF2-40B4-BE49-F238E27FC236}">
                <a16:creationId xmlns:a16="http://schemas.microsoft.com/office/drawing/2014/main" id="{7D7BF592-CB34-45AD-A145-F099BFF1961F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643"/>
          </a:xfrm>
          <a:prstGeom prst="rect">
            <a:avLst/>
          </a:prstGeom>
        </p:spPr>
      </p:pic>
      <p:pic>
        <p:nvPicPr>
          <p:cNvPr id="67" name="Logo_grønn_MøreRomsdal" hidden="1">
            <a:extLst>
              <a:ext uri="{FF2B5EF4-FFF2-40B4-BE49-F238E27FC236}">
                <a16:creationId xmlns:a16="http://schemas.microsoft.com/office/drawing/2014/main" id="{789D9FC9-82CF-4279-A135-9445E5856016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0600"/>
          </a:xfrm>
          <a:prstGeom prst="rect">
            <a:avLst/>
          </a:prstGeom>
        </p:spPr>
      </p:pic>
      <p:pic>
        <p:nvPicPr>
          <p:cNvPr id="71" name="Logo_grønn_Nordland" hidden="1">
            <a:extLst>
              <a:ext uri="{FF2B5EF4-FFF2-40B4-BE49-F238E27FC236}">
                <a16:creationId xmlns:a16="http://schemas.microsoft.com/office/drawing/2014/main" id="{E8512292-8467-445F-8FC5-EC72B6D1000E}"/>
              </a:ext>
            </a:extLst>
          </p:cNvPr>
          <p:cNvPicPr>
            <a:picLocks noChangeAspect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643"/>
          </a:xfrm>
          <a:prstGeom prst="rect">
            <a:avLst/>
          </a:prstGeom>
        </p:spPr>
      </p:pic>
      <p:pic>
        <p:nvPicPr>
          <p:cNvPr id="73" name="Logo_grønn_Nordtrøndelag" hidden="1">
            <a:extLst>
              <a:ext uri="{FF2B5EF4-FFF2-40B4-BE49-F238E27FC236}">
                <a16:creationId xmlns:a16="http://schemas.microsoft.com/office/drawing/2014/main" id="{82EE0A0B-E5C1-48D6-BE0E-35FF6D666FBA}"/>
              </a:ext>
            </a:extLst>
          </p:cNvPr>
          <p:cNvPicPr>
            <a:picLocks noChangeAspect="1"/>
          </p:cNvPicPr>
          <p:nvPr userDrawn="1"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0600"/>
          </a:xfrm>
          <a:prstGeom prst="rect">
            <a:avLst/>
          </a:prstGeom>
        </p:spPr>
      </p:pic>
      <p:pic>
        <p:nvPicPr>
          <p:cNvPr id="75" name="Logo_grønn_Oppland" hidden="1">
            <a:extLst>
              <a:ext uri="{FF2B5EF4-FFF2-40B4-BE49-F238E27FC236}">
                <a16:creationId xmlns:a16="http://schemas.microsoft.com/office/drawing/2014/main" id="{E6B95ABD-CFC6-4F0B-B2B6-F4FEB7C8A025}"/>
              </a:ext>
            </a:extLst>
          </p:cNvPr>
          <p:cNvPicPr>
            <a:picLocks noChangeAspect="1"/>
          </p:cNvPicPr>
          <p:nvPr userDrawn="1"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68157"/>
          </a:xfrm>
          <a:prstGeom prst="rect">
            <a:avLst/>
          </a:prstGeom>
        </p:spPr>
      </p:pic>
      <p:pic>
        <p:nvPicPr>
          <p:cNvPr id="77" name="Logo_grønn_Oslo" hidden="1">
            <a:extLst>
              <a:ext uri="{FF2B5EF4-FFF2-40B4-BE49-F238E27FC236}">
                <a16:creationId xmlns:a16="http://schemas.microsoft.com/office/drawing/2014/main" id="{1B15AEF2-678D-48FA-BBC5-EBF55B82D5E8}"/>
              </a:ext>
            </a:extLst>
          </p:cNvPr>
          <p:cNvPicPr>
            <a:picLocks noChangeAspect="1"/>
          </p:cNvPicPr>
          <p:nvPr userDrawn="1"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0600"/>
          </a:xfrm>
          <a:prstGeom prst="rect">
            <a:avLst/>
          </a:prstGeom>
        </p:spPr>
      </p:pic>
      <p:pic>
        <p:nvPicPr>
          <p:cNvPr id="79" name="Logo_grønn_Rogaland" hidden="1">
            <a:extLst>
              <a:ext uri="{FF2B5EF4-FFF2-40B4-BE49-F238E27FC236}">
                <a16:creationId xmlns:a16="http://schemas.microsoft.com/office/drawing/2014/main" id="{EE18BD2B-4B61-40ED-A59F-A4F12BB4600C}"/>
              </a:ext>
            </a:extLst>
          </p:cNvPr>
          <p:cNvPicPr>
            <a:picLocks noChangeAspect="1"/>
          </p:cNvPicPr>
          <p:nvPr userDrawn="1"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68157"/>
          </a:xfrm>
          <a:prstGeom prst="rect">
            <a:avLst/>
          </a:prstGeom>
        </p:spPr>
      </p:pic>
      <p:pic>
        <p:nvPicPr>
          <p:cNvPr id="81" name="Logo_grønn_Sogn" hidden="1">
            <a:extLst>
              <a:ext uri="{FF2B5EF4-FFF2-40B4-BE49-F238E27FC236}">
                <a16:creationId xmlns:a16="http://schemas.microsoft.com/office/drawing/2014/main" id="{576C0E11-20C7-459F-91C1-53AB7CE8AA74}"/>
              </a:ext>
            </a:extLst>
          </p:cNvPr>
          <p:cNvPicPr>
            <a:picLocks noChangeAspect="1"/>
          </p:cNvPicPr>
          <p:nvPr userDrawn="1"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0600"/>
          </a:xfrm>
          <a:prstGeom prst="rect">
            <a:avLst/>
          </a:prstGeom>
        </p:spPr>
      </p:pic>
      <p:pic>
        <p:nvPicPr>
          <p:cNvPr id="83" name="Logo_grønn_Svalbard" hidden="1">
            <a:extLst>
              <a:ext uri="{FF2B5EF4-FFF2-40B4-BE49-F238E27FC236}">
                <a16:creationId xmlns:a16="http://schemas.microsoft.com/office/drawing/2014/main" id="{EE42A564-F46C-41EB-834D-8C41F749AFCE}"/>
              </a:ext>
            </a:extLst>
          </p:cNvPr>
          <p:cNvPicPr>
            <a:picLocks noChangeAspect="1"/>
          </p:cNvPicPr>
          <p:nvPr userDrawn="1"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2200"/>
          </a:xfrm>
          <a:prstGeom prst="rect">
            <a:avLst/>
          </a:prstGeom>
        </p:spPr>
      </p:pic>
      <p:pic>
        <p:nvPicPr>
          <p:cNvPr id="85" name="Logo_grønn_SørTrøndelag" hidden="1">
            <a:extLst>
              <a:ext uri="{FF2B5EF4-FFF2-40B4-BE49-F238E27FC236}">
                <a16:creationId xmlns:a16="http://schemas.microsoft.com/office/drawing/2014/main" id="{72742FF7-CEEC-45A2-A8CD-F6E411FC1AD1}"/>
              </a:ext>
            </a:extLst>
          </p:cNvPr>
          <p:cNvPicPr>
            <a:picLocks noChangeAspect="1"/>
          </p:cNvPicPr>
          <p:nvPr userDrawn="1"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0600"/>
          </a:xfrm>
          <a:prstGeom prst="rect">
            <a:avLst/>
          </a:prstGeom>
        </p:spPr>
      </p:pic>
      <p:pic>
        <p:nvPicPr>
          <p:cNvPr id="87" name="Logo_grønn_Telemark" hidden="1">
            <a:extLst>
              <a:ext uri="{FF2B5EF4-FFF2-40B4-BE49-F238E27FC236}">
                <a16:creationId xmlns:a16="http://schemas.microsoft.com/office/drawing/2014/main" id="{EE9CC25A-88BD-48BA-8BBA-41093FD84EC2}"/>
              </a:ext>
            </a:extLst>
          </p:cNvPr>
          <p:cNvPicPr>
            <a:picLocks noChangeAspect="1"/>
          </p:cNvPicPr>
          <p:nvPr userDrawn="1"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643"/>
          </a:xfrm>
          <a:prstGeom prst="rect">
            <a:avLst/>
          </a:prstGeom>
        </p:spPr>
      </p:pic>
      <p:pic>
        <p:nvPicPr>
          <p:cNvPr id="89" name="Logo_grønn_Troms" hidden="1">
            <a:extLst>
              <a:ext uri="{FF2B5EF4-FFF2-40B4-BE49-F238E27FC236}">
                <a16:creationId xmlns:a16="http://schemas.microsoft.com/office/drawing/2014/main" id="{D1ABCB7F-DEE2-499F-8D36-209C3BE4F3B6}"/>
              </a:ext>
            </a:extLst>
          </p:cNvPr>
          <p:cNvPicPr>
            <a:picLocks noChangeAspect="1"/>
          </p:cNvPicPr>
          <p:nvPr userDrawn="1"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643"/>
          </a:xfrm>
          <a:prstGeom prst="rect">
            <a:avLst/>
          </a:prstGeom>
        </p:spPr>
      </p:pic>
      <p:pic>
        <p:nvPicPr>
          <p:cNvPr id="91" name="Logo_grønn_VestAgder" hidden="1">
            <a:extLst>
              <a:ext uri="{FF2B5EF4-FFF2-40B4-BE49-F238E27FC236}">
                <a16:creationId xmlns:a16="http://schemas.microsoft.com/office/drawing/2014/main" id="{9813C1D2-8A9D-47C7-9643-AE9374552475}"/>
              </a:ext>
            </a:extLst>
          </p:cNvPr>
          <p:cNvPicPr>
            <a:picLocks noChangeAspect="1"/>
          </p:cNvPicPr>
          <p:nvPr userDrawn="1"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0600"/>
          </a:xfrm>
          <a:prstGeom prst="rect">
            <a:avLst/>
          </a:prstGeom>
        </p:spPr>
      </p:pic>
      <p:pic>
        <p:nvPicPr>
          <p:cNvPr id="93" name="Logo_grønn_Vestfold" hidden="1">
            <a:extLst>
              <a:ext uri="{FF2B5EF4-FFF2-40B4-BE49-F238E27FC236}">
                <a16:creationId xmlns:a16="http://schemas.microsoft.com/office/drawing/2014/main" id="{6ED0E4C0-9684-4771-86ED-4976B6B04D9F}"/>
              </a:ext>
            </a:extLst>
          </p:cNvPr>
          <p:cNvPicPr>
            <a:picLocks noChangeAspect="1"/>
          </p:cNvPicPr>
          <p:nvPr userDrawn="1"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643"/>
          </a:xfrm>
          <a:prstGeom prst="rect">
            <a:avLst/>
          </a:prstGeom>
        </p:spPr>
      </p:pic>
      <p:pic>
        <p:nvPicPr>
          <p:cNvPr id="95" name="Logo_grønn_Østfold" hidden="1">
            <a:extLst>
              <a:ext uri="{FF2B5EF4-FFF2-40B4-BE49-F238E27FC236}">
                <a16:creationId xmlns:a16="http://schemas.microsoft.com/office/drawing/2014/main" id="{FC425DE5-1DCD-4485-B7FD-AF56E5992685}"/>
              </a:ext>
            </a:extLst>
          </p:cNvPr>
          <p:cNvPicPr>
            <a:picLocks noChangeAspect="1"/>
          </p:cNvPicPr>
          <p:nvPr userDrawn="1"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11972"/>
          </a:xfrm>
          <a:prstGeom prst="rect">
            <a:avLst/>
          </a:prstGeom>
        </p:spPr>
      </p:pic>
      <p:pic>
        <p:nvPicPr>
          <p:cNvPr id="99" name="Logo_grønn_Buskerud" hidden="1">
            <a:extLst>
              <a:ext uri="{FF2B5EF4-FFF2-40B4-BE49-F238E27FC236}">
                <a16:creationId xmlns:a16="http://schemas.microsoft.com/office/drawing/2014/main" id="{1156177E-9A21-43CD-B353-518EF304D360}"/>
              </a:ext>
            </a:extLst>
          </p:cNvPr>
          <p:cNvPicPr>
            <a:picLocks noChangeAspect="1"/>
          </p:cNvPicPr>
          <p:nvPr userDrawn="1"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340"/>
          </a:xfrm>
          <a:prstGeom prst="rect">
            <a:avLst/>
          </a:prstGeom>
        </p:spPr>
      </p:pic>
      <p:pic>
        <p:nvPicPr>
          <p:cNvPr id="103" name="Logo_grønn_Nord" hidden="1">
            <a:extLst>
              <a:ext uri="{FF2B5EF4-FFF2-40B4-BE49-F238E27FC236}">
                <a16:creationId xmlns:a16="http://schemas.microsoft.com/office/drawing/2014/main" id="{E213BE15-9AA6-4E8B-BC9D-E59B530DCAD9}"/>
              </a:ext>
            </a:extLst>
          </p:cNvPr>
          <p:cNvPicPr>
            <a:picLocks noChangeAspect="1"/>
          </p:cNvPicPr>
          <p:nvPr userDrawn="1"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340"/>
          </a:xfrm>
          <a:prstGeom prst="rect">
            <a:avLst/>
          </a:prstGeom>
        </p:spPr>
      </p:pic>
      <p:pic>
        <p:nvPicPr>
          <p:cNvPr id="105" name="Logo_grønn_Studentene" hidden="1">
            <a:extLst>
              <a:ext uri="{FF2B5EF4-FFF2-40B4-BE49-F238E27FC236}">
                <a16:creationId xmlns:a16="http://schemas.microsoft.com/office/drawing/2014/main" id="{D6EBEF2F-4D64-477B-A042-C2BC3FEF8BDE}"/>
              </a:ext>
            </a:extLst>
          </p:cNvPr>
          <p:cNvPicPr>
            <a:picLocks noChangeAspect="1"/>
          </p:cNvPicPr>
          <p:nvPr userDrawn="1"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340"/>
          </a:xfrm>
          <a:prstGeom prst="rect">
            <a:avLst/>
          </a:prstGeom>
        </p:spPr>
      </p:pic>
      <p:pic>
        <p:nvPicPr>
          <p:cNvPr id="107" name="Logo_grønn_Tillitsvalgt" hidden="1">
            <a:extLst>
              <a:ext uri="{FF2B5EF4-FFF2-40B4-BE49-F238E27FC236}">
                <a16:creationId xmlns:a16="http://schemas.microsoft.com/office/drawing/2014/main" id="{8827D1A5-1B15-4490-8260-A509639FA5E3}"/>
              </a:ext>
            </a:extLst>
          </p:cNvPr>
          <p:cNvPicPr>
            <a:picLocks noChangeAspect="1"/>
          </p:cNvPicPr>
          <p:nvPr userDrawn="1"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68157"/>
          </a:xfrm>
          <a:prstGeom prst="rect">
            <a:avLst/>
          </a:prstGeom>
        </p:spPr>
      </p:pic>
      <p:pic>
        <p:nvPicPr>
          <p:cNvPr id="113" name="Logo_grønn_Geomatikk" hidden="1">
            <a:extLst>
              <a:ext uri="{FF2B5EF4-FFF2-40B4-BE49-F238E27FC236}">
                <a16:creationId xmlns:a16="http://schemas.microsoft.com/office/drawing/2014/main" id="{CBB71058-A28F-41FC-8A43-7355F15B4836}"/>
              </a:ext>
            </a:extLst>
          </p:cNvPr>
          <p:cNvPicPr>
            <a:picLocks noChangeAspect="1"/>
          </p:cNvPicPr>
          <p:nvPr userDrawn="1"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2078"/>
          </a:xfrm>
          <a:prstGeom prst="rect">
            <a:avLst/>
          </a:prstGeom>
        </p:spPr>
      </p:pic>
      <p:pic>
        <p:nvPicPr>
          <p:cNvPr id="115" name="Logo_grønn_IKT" hidden="1">
            <a:extLst>
              <a:ext uri="{FF2B5EF4-FFF2-40B4-BE49-F238E27FC236}">
                <a16:creationId xmlns:a16="http://schemas.microsoft.com/office/drawing/2014/main" id="{5B5B874C-D552-4218-84A4-A399AA2394C9}"/>
              </a:ext>
            </a:extLst>
          </p:cNvPr>
          <p:cNvPicPr>
            <a:picLocks noChangeAspect="1"/>
          </p:cNvPicPr>
          <p:nvPr userDrawn="1"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2078"/>
          </a:xfrm>
          <a:prstGeom prst="rect">
            <a:avLst/>
          </a:prstGeom>
        </p:spPr>
      </p:pic>
      <p:pic>
        <p:nvPicPr>
          <p:cNvPr id="117" name="Logo_grønn_Lederforum" hidden="1">
            <a:extLst>
              <a:ext uri="{FF2B5EF4-FFF2-40B4-BE49-F238E27FC236}">
                <a16:creationId xmlns:a16="http://schemas.microsoft.com/office/drawing/2014/main" id="{3823362B-59FC-431C-BB1D-3F8DA93DF6B3}"/>
              </a:ext>
            </a:extLst>
          </p:cNvPr>
          <p:cNvPicPr>
            <a:picLocks noChangeAspect="1"/>
          </p:cNvPicPr>
          <p:nvPr userDrawn="1"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2078"/>
          </a:xfrm>
          <a:prstGeom prst="rect">
            <a:avLst/>
          </a:prstGeom>
        </p:spPr>
      </p:pic>
      <p:pic>
        <p:nvPicPr>
          <p:cNvPr id="121" name="Logo_grønn_Ortopedi" hidden="1">
            <a:extLst>
              <a:ext uri="{FF2B5EF4-FFF2-40B4-BE49-F238E27FC236}">
                <a16:creationId xmlns:a16="http://schemas.microsoft.com/office/drawing/2014/main" id="{C1BC59E0-269C-4464-A8C3-BF3F7FAD8E32}"/>
              </a:ext>
            </a:extLst>
          </p:cNvPr>
          <p:cNvPicPr>
            <a:picLocks noChangeAspect="1"/>
          </p:cNvPicPr>
          <p:nvPr userDrawn="1"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0235"/>
          </a:xfrm>
          <a:prstGeom prst="rect">
            <a:avLst/>
          </a:prstGeom>
        </p:spPr>
      </p:pic>
      <p:pic>
        <p:nvPicPr>
          <p:cNvPr id="123" name="Logo_grønn_Petroleum" hidden="1">
            <a:extLst>
              <a:ext uri="{FF2B5EF4-FFF2-40B4-BE49-F238E27FC236}">
                <a16:creationId xmlns:a16="http://schemas.microsoft.com/office/drawing/2014/main" id="{346C6B12-BF4A-4CE9-A1FF-B23A6E3A0F75}"/>
              </a:ext>
            </a:extLst>
          </p:cNvPr>
          <p:cNvPicPr>
            <a:picLocks noChangeAspect="1"/>
          </p:cNvPicPr>
          <p:nvPr userDrawn="1"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2078"/>
          </a:xfrm>
          <a:prstGeom prst="rect">
            <a:avLst/>
          </a:prstGeom>
        </p:spPr>
      </p:pic>
      <p:pic>
        <p:nvPicPr>
          <p:cNvPr id="125" name="Logo_grønn_Skole" hidden="1">
            <a:extLst>
              <a:ext uri="{FF2B5EF4-FFF2-40B4-BE49-F238E27FC236}">
                <a16:creationId xmlns:a16="http://schemas.microsoft.com/office/drawing/2014/main" id="{CD315183-EB1F-4712-A2C8-DC03F10E5EE8}"/>
              </a:ext>
            </a:extLst>
          </p:cNvPr>
          <p:cNvPicPr>
            <a:picLocks noChangeAspect="1"/>
          </p:cNvPicPr>
          <p:nvPr userDrawn="1"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2078"/>
          </a:xfrm>
          <a:prstGeom prst="rect">
            <a:avLst/>
          </a:prstGeom>
        </p:spPr>
      </p:pic>
      <p:pic>
        <p:nvPicPr>
          <p:cNvPr id="42" name="Logo_hvit_AustAgder" hidden="1">
            <a:extLst>
              <a:ext uri="{FF2B5EF4-FFF2-40B4-BE49-F238E27FC236}">
                <a16:creationId xmlns:a16="http://schemas.microsoft.com/office/drawing/2014/main" id="{3085B63F-7E53-4D5D-9DE7-0F74473895BE}"/>
              </a:ext>
            </a:extLst>
          </p:cNvPr>
          <p:cNvPicPr>
            <a:picLocks noChangeAspect="1"/>
          </p:cNvPicPr>
          <p:nvPr userDrawn="1"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68157"/>
          </a:xfrm>
          <a:prstGeom prst="rect">
            <a:avLst/>
          </a:prstGeom>
        </p:spPr>
      </p:pic>
      <p:pic>
        <p:nvPicPr>
          <p:cNvPr id="43" name="Logo_hvit_finnmark" hidden="1">
            <a:extLst>
              <a:ext uri="{FF2B5EF4-FFF2-40B4-BE49-F238E27FC236}">
                <a16:creationId xmlns:a16="http://schemas.microsoft.com/office/drawing/2014/main" id="{2120463A-A2CA-4BC7-B95E-9536B4FE4F84}"/>
              </a:ext>
            </a:extLst>
          </p:cNvPr>
          <p:cNvPicPr>
            <a:picLocks noChangeAspect="1"/>
          </p:cNvPicPr>
          <p:nvPr userDrawn="1"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643"/>
          </a:xfrm>
          <a:prstGeom prst="rect">
            <a:avLst/>
          </a:prstGeom>
        </p:spPr>
      </p:pic>
      <p:pic>
        <p:nvPicPr>
          <p:cNvPr id="44" name="Logo_hvit_hedmark" hidden="1">
            <a:extLst>
              <a:ext uri="{FF2B5EF4-FFF2-40B4-BE49-F238E27FC236}">
                <a16:creationId xmlns:a16="http://schemas.microsoft.com/office/drawing/2014/main" id="{15766F4F-3FE5-42CE-8318-93B977C76FFB}"/>
              </a:ext>
            </a:extLst>
          </p:cNvPr>
          <p:cNvPicPr>
            <a:picLocks noChangeAspect="1"/>
          </p:cNvPicPr>
          <p:nvPr userDrawn="1"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643"/>
          </a:xfrm>
          <a:prstGeom prst="rect">
            <a:avLst/>
          </a:prstGeom>
        </p:spPr>
      </p:pic>
      <p:pic>
        <p:nvPicPr>
          <p:cNvPr id="45" name="Logo_hvit_hordaland" hidden="1">
            <a:extLst>
              <a:ext uri="{FF2B5EF4-FFF2-40B4-BE49-F238E27FC236}">
                <a16:creationId xmlns:a16="http://schemas.microsoft.com/office/drawing/2014/main" id="{88AFEB85-488D-4572-B8F6-0B7262FDF4D9}"/>
              </a:ext>
            </a:extLst>
          </p:cNvPr>
          <p:cNvPicPr>
            <a:picLocks noChangeAspect="1"/>
          </p:cNvPicPr>
          <p:nvPr userDrawn="1"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643"/>
          </a:xfrm>
          <a:prstGeom prst="rect">
            <a:avLst/>
          </a:prstGeom>
        </p:spPr>
      </p:pic>
      <p:pic>
        <p:nvPicPr>
          <p:cNvPr id="46" name="Logo_hvit_møreromsdal" hidden="1">
            <a:extLst>
              <a:ext uri="{FF2B5EF4-FFF2-40B4-BE49-F238E27FC236}">
                <a16:creationId xmlns:a16="http://schemas.microsoft.com/office/drawing/2014/main" id="{6E0687CF-F050-448D-8652-D4ECDE34A38B}"/>
              </a:ext>
            </a:extLst>
          </p:cNvPr>
          <p:cNvPicPr>
            <a:picLocks noChangeAspect="1"/>
          </p:cNvPicPr>
          <p:nvPr userDrawn="1"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0600"/>
          </a:xfrm>
          <a:prstGeom prst="rect">
            <a:avLst/>
          </a:prstGeom>
        </p:spPr>
      </p:pic>
      <p:pic>
        <p:nvPicPr>
          <p:cNvPr id="48" name="Logo_hvit_nordland" hidden="1">
            <a:extLst>
              <a:ext uri="{FF2B5EF4-FFF2-40B4-BE49-F238E27FC236}">
                <a16:creationId xmlns:a16="http://schemas.microsoft.com/office/drawing/2014/main" id="{5DE52D57-667E-4470-9A6D-F5AAA6AAE5EA}"/>
              </a:ext>
            </a:extLst>
          </p:cNvPr>
          <p:cNvPicPr>
            <a:picLocks noChangeAspect="1"/>
          </p:cNvPicPr>
          <p:nvPr userDrawn="1"/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643"/>
          </a:xfrm>
          <a:prstGeom prst="rect">
            <a:avLst/>
          </a:prstGeom>
        </p:spPr>
      </p:pic>
      <p:pic>
        <p:nvPicPr>
          <p:cNvPr id="49" name="Logo_hvit_nordtrøndelag" hidden="1">
            <a:extLst>
              <a:ext uri="{FF2B5EF4-FFF2-40B4-BE49-F238E27FC236}">
                <a16:creationId xmlns:a16="http://schemas.microsoft.com/office/drawing/2014/main" id="{8E631F6E-5444-4D6D-97A8-3AD726818C8E}"/>
              </a:ext>
            </a:extLst>
          </p:cNvPr>
          <p:cNvPicPr>
            <a:picLocks noChangeAspect="1"/>
          </p:cNvPicPr>
          <p:nvPr userDrawn="1"/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0600"/>
          </a:xfrm>
          <a:prstGeom prst="rect">
            <a:avLst/>
          </a:prstGeom>
        </p:spPr>
      </p:pic>
      <p:pic>
        <p:nvPicPr>
          <p:cNvPr id="50" name="Logo_hvit_oppland" hidden="1">
            <a:extLst>
              <a:ext uri="{FF2B5EF4-FFF2-40B4-BE49-F238E27FC236}">
                <a16:creationId xmlns:a16="http://schemas.microsoft.com/office/drawing/2014/main" id="{F63039CD-B777-4DFD-B422-80798D684FE3}"/>
              </a:ext>
            </a:extLst>
          </p:cNvPr>
          <p:cNvPicPr>
            <a:picLocks noChangeAspect="1"/>
          </p:cNvPicPr>
          <p:nvPr userDrawn="1"/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68157"/>
          </a:xfrm>
          <a:prstGeom prst="rect">
            <a:avLst/>
          </a:prstGeom>
        </p:spPr>
      </p:pic>
      <p:pic>
        <p:nvPicPr>
          <p:cNvPr id="51" name="Logo_hvit_oslo" hidden="1">
            <a:extLst>
              <a:ext uri="{FF2B5EF4-FFF2-40B4-BE49-F238E27FC236}">
                <a16:creationId xmlns:a16="http://schemas.microsoft.com/office/drawing/2014/main" id="{9F1BEC9A-06C6-4236-BABA-62E7567F363F}"/>
              </a:ext>
            </a:extLst>
          </p:cNvPr>
          <p:cNvPicPr>
            <a:picLocks noChangeAspect="1"/>
          </p:cNvPicPr>
          <p:nvPr userDrawn="1"/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0600"/>
          </a:xfrm>
          <a:prstGeom prst="rect">
            <a:avLst/>
          </a:prstGeom>
        </p:spPr>
      </p:pic>
      <p:pic>
        <p:nvPicPr>
          <p:cNvPr id="52" name="Logo_hvit_rogaland" hidden="1">
            <a:extLst>
              <a:ext uri="{FF2B5EF4-FFF2-40B4-BE49-F238E27FC236}">
                <a16:creationId xmlns:a16="http://schemas.microsoft.com/office/drawing/2014/main" id="{F8DC4740-8A0A-45CA-8883-30124BB853FA}"/>
              </a:ext>
            </a:extLst>
          </p:cNvPr>
          <p:cNvPicPr>
            <a:picLocks noChangeAspect="1"/>
          </p:cNvPicPr>
          <p:nvPr userDrawn="1"/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68157"/>
          </a:xfrm>
          <a:prstGeom prst="rect">
            <a:avLst/>
          </a:prstGeom>
        </p:spPr>
      </p:pic>
      <p:pic>
        <p:nvPicPr>
          <p:cNvPr id="53" name="Logo_hvit_sogn" hidden="1">
            <a:extLst>
              <a:ext uri="{FF2B5EF4-FFF2-40B4-BE49-F238E27FC236}">
                <a16:creationId xmlns:a16="http://schemas.microsoft.com/office/drawing/2014/main" id="{E69AFE86-C03E-4489-9ABE-415661FC7BFF}"/>
              </a:ext>
            </a:extLst>
          </p:cNvPr>
          <p:cNvPicPr>
            <a:picLocks noChangeAspect="1"/>
          </p:cNvPicPr>
          <p:nvPr userDrawn="1"/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0600"/>
          </a:xfrm>
          <a:prstGeom prst="rect">
            <a:avLst/>
          </a:prstGeom>
        </p:spPr>
      </p:pic>
      <p:pic>
        <p:nvPicPr>
          <p:cNvPr id="54" name="Logo_hvit_svalbard" hidden="1">
            <a:extLst>
              <a:ext uri="{FF2B5EF4-FFF2-40B4-BE49-F238E27FC236}">
                <a16:creationId xmlns:a16="http://schemas.microsoft.com/office/drawing/2014/main" id="{0208065F-C9E9-4CEA-9344-5085606FFB07}"/>
              </a:ext>
            </a:extLst>
          </p:cNvPr>
          <p:cNvPicPr>
            <a:picLocks noChangeAspect="1"/>
          </p:cNvPicPr>
          <p:nvPr userDrawn="1"/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2200"/>
          </a:xfrm>
          <a:prstGeom prst="rect">
            <a:avLst/>
          </a:prstGeom>
        </p:spPr>
      </p:pic>
      <p:pic>
        <p:nvPicPr>
          <p:cNvPr id="55" name="Logo_hvit_sørtrøndelag" hidden="1">
            <a:extLst>
              <a:ext uri="{FF2B5EF4-FFF2-40B4-BE49-F238E27FC236}">
                <a16:creationId xmlns:a16="http://schemas.microsoft.com/office/drawing/2014/main" id="{6AF94135-D63C-4146-B78E-038377E268F4}"/>
              </a:ext>
            </a:extLst>
          </p:cNvPr>
          <p:cNvPicPr>
            <a:picLocks noChangeAspect="1"/>
          </p:cNvPicPr>
          <p:nvPr userDrawn="1"/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0600"/>
          </a:xfrm>
          <a:prstGeom prst="rect">
            <a:avLst/>
          </a:prstGeom>
        </p:spPr>
      </p:pic>
      <p:pic>
        <p:nvPicPr>
          <p:cNvPr id="56" name="Logo_hvit_telemark" hidden="1">
            <a:extLst>
              <a:ext uri="{FF2B5EF4-FFF2-40B4-BE49-F238E27FC236}">
                <a16:creationId xmlns:a16="http://schemas.microsoft.com/office/drawing/2014/main" id="{CB016BAB-D9DF-4D70-8248-6D3CDB1921CC}"/>
              </a:ext>
            </a:extLst>
          </p:cNvPr>
          <p:cNvPicPr>
            <a:picLocks noChangeAspect="1"/>
          </p:cNvPicPr>
          <p:nvPr userDrawn="1"/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643"/>
          </a:xfrm>
          <a:prstGeom prst="rect">
            <a:avLst/>
          </a:prstGeom>
        </p:spPr>
      </p:pic>
      <p:pic>
        <p:nvPicPr>
          <p:cNvPr id="57" name="Logo_hvit_troms" hidden="1">
            <a:extLst>
              <a:ext uri="{FF2B5EF4-FFF2-40B4-BE49-F238E27FC236}">
                <a16:creationId xmlns:a16="http://schemas.microsoft.com/office/drawing/2014/main" id="{30AF6FFB-CEB6-4967-8161-2EC99EC0D0DC}"/>
              </a:ext>
            </a:extLst>
          </p:cNvPr>
          <p:cNvPicPr>
            <a:picLocks noChangeAspect="1"/>
          </p:cNvPicPr>
          <p:nvPr userDrawn="1"/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643"/>
          </a:xfrm>
          <a:prstGeom prst="rect">
            <a:avLst/>
          </a:prstGeom>
        </p:spPr>
      </p:pic>
      <p:pic>
        <p:nvPicPr>
          <p:cNvPr id="58" name="Logo_hvit_vestagder" hidden="1">
            <a:extLst>
              <a:ext uri="{FF2B5EF4-FFF2-40B4-BE49-F238E27FC236}">
                <a16:creationId xmlns:a16="http://schemas.microsoft.com/office/drawing/2014/main" id="{EDF6161F-F219-4148-B401-FA64494E448E}"/>
              </a:ext>
            </a:extLst>
          </p:cNvPr>
          <p:cNvPicPr>
            <a:picLocks noChangeAspect="1"/>
          </p:cNvPicPr>
          <p:nvPr userDrawn="1"/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0600"/>
          </a:xfrm>
          <a:prstGeom prst="rect">
            <a:avLst/>
          </a:prstGeom>
        </p:spPr>
      </p:pic>
      <p:pic>
        <p:nvPicPr>
          <p:cNvPr id="60" name="Logo_hvit_vestfold" hidden="1">
            <a:extLst>
              <a:ext uri="{FF2B5EF4-FFF2-40B4-BE49-F238E27FC236}">
                <a16:creationId xmlns:a16="http://schemas.microsoft.com/office/drawing/2014/main" id="{B2BDA48A-4DD2-49EF-826E-1081577604FE}"/>
              </a:ext>
            </a:extLst>
          </p:cNvPr>
          <p:cNvPicPr>
            <a:picLocks noChangeAspect="1"/>
          </p:cNvPicPr>
          <p:nvPr userDrawn="1"/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643"/>
          </a:xfrm>
          <a:prstGeom prst="rect">
            <a:avLst/>
          </a:prstGeom>
        </p:spPr>
      </p:pic>
      <p:pic>
        <p:nvPicPr>
          <p:cNvPr id="62" name="Logo_hvit_østfold" hidden="1">
            <a:extLst>
              <a:ext uri="{FF2B5EF4-FFF2-40B4-BE49-F238E27FC236}">
                <a16:creationId xmlns:a16="http://schemas.microsoft.com/office/drawing/2014/main" id="{8DC30E35-87CF-43FB-9A46-464D2624F552}"/>
              </a:ext>
            </a:extLst>
          </p:cNvPr>
          <p:cNvPicPr>
            <a:picLocks noChangeAspect="1"/>
          </p:cNvPicPr>
          <p:nvPr userDrawn="1"/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11972"/>
          </a:xfrm>
          <a:prstGeom prst="rect">
            <a:avLst/>
          </a:prstGeom>
        </p:spPr>
      </p:pic>
      <p:pic>
        <p:nvPicPr>
          <p:cNvPr id="66" name="Logo_hvit_buskerud" hidden="1">
            <a:extLst>
              <a:ext uri="{FF2B5EF4-FFF2-40B4-BE49-F238E27FC236}">
                <a16:creationId xmlns:a16="http://schemas.microsoft.com/office/drawing/2014/main" id="{6EAEC122-0ECA-406A-A843-50585B3FFEB9}"/>
              </a:ext>
            </a:extLst>
          </p:cNvPr>
          <p:cNvPicPr>
            <a:picLocks noChangeAspect="1"/>
          </p:cNvPicPr>
          <p:nvPr userDrawn="1"/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340"/>
          </a:xfrm>
          <a:prstGeom prst="rect">
            <a:avLst/>
          </a:prstGeom>
        </p:spPr>
      </p:pic>
      <p:pic>
        <p:nvPicPr>
          <p:cNvPr id="68" name="Logo_hvit_lederforum" hidden="1">
            <a:extLst>
              <a:ext uri="{FF2B5EF4-FFF2-40B4-BE49-F238E27FC236}">
                <a16:creationId xmlns:a16="http://schemas.microsoft.com/office/drawing/2014/main" id="{4FDA9DA5-D810-48B5-8D1C-1350B22C0CCF}"/>
              </a:ext>
            </a:extLst>
          </p:cNvPr>
          <p:cNvPicPr>
            <a:picLocks noChangeAspect="1"/>
          </p:cNvPicPr>
          <p:nvPr userDrawn="1"/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340"/>
          </a:xfrm>
          <a:prstGeom prst="rect">
            <a:avLst/>
          </a:prstGeom>
        </p:spPr>
      </p:pic>
      <p:pic>
        <p:nvPicPr>
          <p:cNvPr id="70" name="Logo_hvit_nord" hidden="1">
            <a:extLst>
              <a:ext uri="{FF2B5EF4-FFF2-40B4-BE49-F238E27FC236}">
                <a16:creationId xmlns:a16="http://schemas.microsoft.com/office/drawing/2014/main" id="{F8B1E378-1C2D-433C-A939-419736F7B901}"/>
              </a:ext>
            </a:extLst>
          </p:cNvPr>
          <p:cNvPicPr>
            <a:picLocks noChangeAspect="1"/>
          </p:cNvPicPr>
          <p:nvPr userDrawn="1"/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340"/>
          </a:xfrm>
          <a:prstGeom prst="rect">
            <a:avLst/>
          </a:prstGeom>
        </p:spPr>
      </p:pic>
      <p:pic>
        <p:nvPicPr>
          <p:cNvPr id="72" name="Logo_hvit_studentene" hidden="1">
            <a:extLst>
              <a:ext uri="{FF2B5EF4-FFF2-40B4-BE49-F238E27FC236}">
                <a16:creationId xmlns:a16="http://schemas.microsoft.com/office/drawing/2014/main" id="{5797D306-4D32-4D48-8AB9-06C2D7E84BA7}"/>
              </a:ext>
            </a:extLst>
          </p:cNvPr>
          <p:cNvPicPr>
            <a:picLocks noChangeAspect="1"/>
          </p:cNvPicPr>
          <p:nvPr userDrawn="1"/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340"/>
          </a:xfrm>
          <a:prstGeom prst="rect">
            <a:avLst/>
          </a:prstGeom>
        </p:spPr>
      </p:pic>
      <p:pic>
        <p:nvPicPr>
          <p:cNvPr id="74" name="Logo_hvit_tillitsvalgt" hidden="1">
            <a:extLst>
              <a:ext uri="{FF2B5EF4-FFF2-40B4-BE49-F238E27FC236}">
                <a16:creationId xmlns:a16="http://schemas.microsoft.com/office/drawing/2014/main" id="{A485EF1D-0DEC-4ABD-9ECB-04CB59E2B4AE}"/>
              </a:ext>
            </a:extLst>
          </p:cNvPr>
          <p:cNvPicPr>
            <a:picLocks noChangeAspect="1"/>
          </p:cNvPicPr>
          <p:nvPr userDrawn="1"/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68157"/>
          </a:xfrm>
          <a:prstGeom prst="rect">
            <a:avLst/>
          </a:prstGeom>
        </p:spPr>
      </p:pic>
      <p:pic>
        <p:nvPicPr>
          <p:cNvPr id="76" name="Logo_hvit_nito" hidden="1">
            <a:extLst>
              <a:ext uri="{FF2B5EF4-FFF2-40B4-BE49-F238E27FC236}">
                <a16:creationId xmlns:a16="http://schemas.microsoft.com/office/drawing/2014/main" id="{4F2C7670-FADD-4538-8A5D-EA6CD044A7AA}"/>
              </a:ext>
            </a:extLst>
          </p:cNvPr>
          <p:cNvPicPr>
            <a:picLocks noChangeAspect="1"/>
          </p:cNvPicPr>
          <p:nvPr userDrawn="1"/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010019"/>
          </a:xfrm>
          <a:prstGeom prst="rect">
            <a:avLst/>
          </a:prstGeom>
        </p:spPr>
      </p:pic>
      <p:pic>
        <p:nvPicPr>
          <p:cNvPr id="78" name="Logo_hvit_bygganlegg" hidden="1">
            <a:extLst>
              <a:ext uri="{FF2B5EF4-FFF2-40B4-BE49-F238E27FC236}">
                <a16:creationId xmlns:a16="http://schemas.microsoft.com/office/drawing/2014/main" id="{BFFBE96F-E4A6-4DF9-A030-A09585123AFB}"/>
              </a:ext>
            </a:extLst>
          </p:cNvPr>
          <p:cNvPicPr>
            <a:picLocks noChangeAspect="1"/>
          </p:cNvPicPr>
          <p:nvPr userDrawn="1"/>
        </p:nvPicPr>
        <p:blipFill>
          <a:blip r:embed="rId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0235"/>
          </a:xfrm>
          <a:prstGeom prst="rect">
            <a:avLst/>
          </a:prstGeom>
        </p:spPr>
      </p:pic>
      <p:pic>
        <p:nvPicPr>
          <p:cNvPr id="82" name="Logo_hvit_geomatikk" hidden="1">
            <a:extLst>
              <a:ext uri="{FF2B5EF4-FFF2-40B4-BE49-F238E27FC236}">
                <a16:creationId xmlns:a16="http://schemas.microsoft.com/office/drawing/2014/main" id="{575A2C32-AF20-4784-A11A-E408E2D40B8D}"/>
              </a:ext>
            </a:extLst>
          </p:cNvPr>
          <p:cNvPicPr>
            <a:picLocks noChangeAspect="1"/>
          </p:cNvPicPr>
          <p:nvPr userDrawn="1"/>
        </p:nvPicPr>
        <p:blipFill>
          <a:blip r:embed="rId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2078"/>
          </a:xfrm>
          <a:prstGeom prst="rect">
            <a:avLst/>
          </a:prstGeom>
        </p:spPr>
      </p:pic>
      <p:pic>
        <p:nvPicPr>
          <p:cNvPr id="84" name="Logo_hvit_ikt" hidden="1">
            <a:extLst>
              <a:ext uri="{FF2B5EF4-FFF2-40B4-BE49-F238E27FC236}">
                <a16:creationId xmlns:a16="http://schemas.microsoft.com/office/drawing/2014/main" id="{A71A5E51-B0A2-4285-8107-510DA46AEC15}"/>
              </a:ext>
            </a:extLst>
          </p:cNvPr>
          <p:cNvPicPr>
            <a:picLocks noChangeAspect="1"/>
          </p:cNvPicPr>
          <p:nvPr userDrawn="1"/>
        </p:nvPicPr>
        <p:blipFill>
          <a:blip r:embed="rId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2078"/>
          </a:xfrm>
          <a:prstGeom prst="rect">
            <a:avLst/>
          </a:prstGeom>
        </p:spPr>
      </p:pic>
      <p:pic>
        <p:nvPicPr>
          <p:cNvPr id="88" name="Logo_hvit_ortopedi" hidden="1">
            <a:extLst>
              <a:ext uri="{FF2B5EF4-FFF2-40B4-BE49-F238E27FC236}">
                <a16:creationId xmlns:a16="http://schemas.microsoft.com/office/drawing/2014/main" id="{1E092E74-DF71-4801-A380-61717CA82290}"/>
              </a:ext>
            </a:extLst>
          </p:cNvPr>
          <p:cNvPicPr>
            <a:picLocks noChangeAspect="1"/>
          </p:cNvPicPr>
          <p:nvPr userDrawn="1"/>
        </p:nvPicPr>
        <p:blipFill>
          <a:blip r:embed="rId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0235"/>
          </a:xfrm>
          <a:prstGeom prst="rect">
            <a:avLst/>
          </a:prstGeom>
        </p:spPr>
      </p:pic>
      <p:pic>
        <p:nvPicPr>
          <p:cNvPr id="90" name="Logo_hvit_petroleum" hidden="1">
            <a:extLst>
              <a:ext uri="{FF2B5EF4-FFF2-40B4-BE49-F238E27FC236}">
                <a16:creationId xmlns:a16="http://schemas.microsoft.com/office/drawing/2014/main" id="{BD9AAE97-2E84-4CD5-9729-A9D5D41DDCA0}"/>
              </a:ext>
            </a:extLst>
          </p:cNvPr>
          <p:cNvPicPr>
            <a:picLocks noChangeAspect="1"/>
          </p:cNvPicPr>
          <p:nvPr userDrawn="1"/>
        </p:nvPicPr>
        <p:blipFill>
          <a:blip r:embed="rId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2078"/>
          </a:xfrm>
          <a:prstGeom prst="rect">
            <a:avLst/>
          </a:prstGeom>
        </p:spPr>
      </p:pic>
      <p:pic>
        <p:nvPicPr>
          <p:cNvPr id="92" name="Logo_hvit_skole" hidden="1">
            <a:extLst>
              <a:ext uri="{FF2B5EF4-FFF2-40B4-BE49-F238E27FC236}">
                <a16:creationId xmlns:a16="http://schemas.microsoft.com/office/drawing/2014/main" id="{B0A27619-1989-4BF6-B210-7DE689BFD10D}"/>
              </a:ext>
            </a:extLst>
          </p:cNvPr>
          <p:cNvPicPr>
            <a:picLocks noChangeAspect="1"/>
          </p:cNvPicPr>
          <p:nvPr userDrawn="1"/>
        </p:nvPicPr>
        <p:blipFill>
          <a:blip r:embed="rId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2078"/>
          </a:xfrm>
          <a:prstGeom prst="rect">
            <a:avLst/>
          </a:prstGeom>
        </p:spPr>
      </p:pic>
      <p:sp>
        <p:nvSpPr>
          <p:cNvPr id="7" name="NITOMAL" hidden="1">
            <a:extLst>
              <a:ext uri="{FF2B5EF4-FFF2-40B4-BE49-F238E27FC236}">
                <a16:creationId xmlns:a16="http://schemas.microsoft.com/office/drawing/2014/main" id="{10B22511-1272-42C3-9C2D-2039F5086DBB}"/>
              </a:ext>
            </a:extLst>
          </p:cNvPr>
          <p:cNvSpPr/>
          <p:nvPr userDrawn="1"/>
        </p:nvSpPr>
        <p:spPr>
          <a:xfrm>
            <a:off x="0" y="0"/>
            <a:ext cx="365760" cy="4111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6" name="Logo_grønn_BFI" hidden="1">
            <a:extLst>
              <a:ext uri="{FF2B5EF4-FFF2-40B4-BE49-F238E27FC236}">
                <a16:creationId xmlns:a16="http://schemas.microsoft.com/office/drawing/2014/main" id="{1AC634EE-1B55-4B32-BFC0-DAF03DC5FA56}"/>
              </a:ext>
            </a:extLst>
          </p:cNvPr>
          <p:cNvPicPr>
            <a:picLocks noChangeAspect="1"/>
          </p:cNvPicPr>
          <p:nvPr userDrawn="1"/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796672"/>
          </a:xfrm>
          <a:prstGeom prst="rect">
            <a:avLst/>
          </a:prstGeom>
        </p:spPr>
      </p:pic>
      <p:pic>
        <p:nvPicPr>
          <p:cNvPr id="10" name="Logo_hvit_bfi" hidden="1">
            <a:extLst>
              <a:ext uri="{FF2B5EF4-FFF2-40B4-BE49-F238E27FC236}">
                <a16:creationId xmlns:a16="http://schemas.microsoft.com/office/drawing/2014/main" id="{8873CCF6-2C6E-4392-BB31-DB3DDCFA99D5}"/>
              </a:ext>
            </a:extLst>
          </p:cNvPr>
          <p:cNvPicPr>
            <a:picLocks noChangeAspect="1"/>
          </p:cNvPicPr>
          <p:nvPr userDrawn="1"/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794329"/>
          </a:xfrm>
          <a:prstGeom prst="rect">
            <a:avLst/>
          </a:prstGeom>
        </p:spPr>
      </p:pic>
      <p:pic>
        <p:nvPicPr>
          <p:cNvPr id="97" name="Logo_hvit_bygganlegg" hidden="1">
            <a:extLst>
              <a:ext uri="{FF2B5EF4-FFF2-40B4-BE49-F238E27FC236}">
                <a16:creationId xmlns:a16="http://schemas.microsoft.com/office/drawing/2014/main" id="{FB0B6070-8886-439B-A7CF-E96E324F505C}"/>
              </a:ext>
            </a:extLst>
          </p:cNvPr>
          <p:cNvPicPr>
            <a:picLocks noChangeAspect="1"/>
          </p:cNvPicPr>
          <p:nvPr userDrawn="1"/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3043"/>
          </a:xfrm>
          <a:prstGeom prst="rect">
            <a:avLst/>
          </a:prstGeom>
        </p:spPr>
      </p:pic>
      <p:pic>
        <p:nvPicPr>
          <p:cNvPr id="98" name="Logo_grønn_ByggAnlegg" hidden="1">
            <a:extLst>
              <a:ext uri="{FF2B5EF4-FFF2-40B4-BE49-F238E27FC236}">
                <a16:creationId xmlns:a16="http://schemas.microsoft.com/office/drawing/2014/main" id="{240A4CFE-DF98-4189-A48C-A110F0EAABA6}"/>
              </a:ext>
            </a:extLst>
          </p:cNvPr>
          <p:cNvPicPr>
            <a:picLocks noChangeAspect="1"/>
          </p:cNvPicPr>
          <p:nvPr userDrawn="1"/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3043"/>
          </a:xfrm>
          <a:prstGeom prst="rect">
            <a:avLst/>
          </a:prstGeom>
        </p:spPr>
      </p:pic>
      <p:pic>
        <p:nvPicPr>
          <p:cNvPr id="11" name="Logo_grønn_EgenBedrift" hidden="1">
            <a:extLst>
              <a:ext uri="{FF2B5EF4-FFF2-40B4-BE49-F238E27FC236}">
                <a16:creationId xmlns:a16="http://schemas.microsoft.com/office/drawing/2014/main" id="{8F0C67E8-9B59-431E-86E0-57C3E15F0947}"/>
              </a:ext>
            </a:extLst>
          </p:cNvPr>
          <p:cNvPicPr>
            <a:picLocks noChangeAspect="1"/>
          </p:cNvPicPr>
          <p:nvPr userDrawn="1"/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7928"/>
          </a:xfrm>
          <a:prstGeom prst="rect">
            <a:avLst/>
          </a:prstGeom>
        </p:spPr>
      </p:pic>
      <p:pic>
        <p:nvPicPr>
          <p:cNvPr id="13" name="Logo_hvit_egenbedrift" hidden="1">
            <a:extLst>
              <a:ext uri="{FF2B5EF4-FFF2-40B4-BE49-F238E27FC236}">
                <a16:creationId xmlns:a16="http://schemas.microsoft.com/office/drawing/2014/main" id="{89F2E283-4C9F-40DC-9D72-A8F5EA9DA31D}"/>
              </a:ext>
            </a:extLst>
          </p:cNvPr>
          <p:cNvPicPr>
            <a:picLocks noChangeAspect="1"/>
          </p:cNvPicPr>
          <p:nvPr userDrawn="1"/>
        </p:nvPicPr>
        <p:blipFill>
          <a:blip r:embed="rId9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7928"/>
          </a:xfrm>
          <a:prstGeom prst="rect">
            <a:avLst/>
          </a:prstGeom>
        </p:spPr>
      </p:pic>
      <p:pic>
        <p:nvPicPr>
          <p:cNvPr id="15" name="Logo_grønn_MatDrikke" hidden="1">
            <a:extLst>
              <a:ext uri="{FF2B5EF4-FFF2-40B4-BE49-F238E27FC236}">
                <a16:creationId xmlns:a16="http://schemas.microsoft.com/office/drawing/2014/main" id="{0ED92722-6F3C-4BC0-967A-F44F5EB9B3DD}"/>
              </a:ext>
            </a:extLst>
          </p:cNvPr>
          <p:cNvPicPr>
            <a:picLocks noChangeAspect="1"/>
          </p:cNvPicPr>
          <p:nvPr userDrawn="1"/>
        </p:nvPicPr>
        <p:blipFill>
          <a:blip r:embed="rId9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82814"/>
          </a:xfrm>
          <a:prstGeom prst="rect">
            <a:avLst/>
          </a:prstGeom>
        </p:spPr>
      </p:pic>
      <p:pic>
        <p:nvPicPr>
          <p:cNvPr id="17" name="Logo_hvit_matdrikke" hidden="1">
            <a:extLst>
              <a:ext uri="{FF2B5EF4-FFF2-40B4-BE49-F238E27FC236}">
                <a16:creationId xmlns:a16="http://schemas.microsoft.com/office/drawing/2014/main" id="{FC9E7630-8E4F-4FAA-83EC-506FDBA14289}"/>
              </a:ext>
            </a:extLst>
          </p:cNvPr>
          <p:cNvPicPr>
            <a:picLocks noChangeAspect="1"/>
          </p:cNvPicPr>
          <p:nvPr userDrawn="1"/>
        </p:nvPicPr>
        <p:blipFill>
          <a:blip r:embed="rId9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82814"/>
          </a:xfrm>
          <a:prstGeom prst="rect">
            <a:avLst/>
          </a:prstGeom>
        </p:spPr>
      </p:pic>
      <p:pic>
        <p:nvPicPr>
          <p:cNvPr id="19" name="Logo_hvit_rogahorda" hidden="1">
            <a:extLst>
              <a:ext uri="{FF2B5EF4-FFF2-40B4-BE49-F238E27FC236}">
                <a16:creationId xmlns:a16="http://schemas.microsoft.com/office/drawing/2014/main" id="{63F11DF6-3C5A-42FD-AB96-82D29F4A6B46}"/>
              </a:ext>
            </a:extLst>
          </p:cNvPr>
          <p:cNvPicPr>
            <a:picLocks noChangeAspect="1"/>
          </p:cNvPicPr>
          <p:nvPr userDrawn="1"/>
        </p:nvPicPr>
        <p:blipFill>
          <a:blip r:embed="rId9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829700"/>
          </a:xfrm>
          <a:prstGeom prst="rect">
            <a:avLst/>
          </a:prstGeom>
        </p:spPr>
      </p:pic>
      <p:pic>
        <p:nvPicPr>
          <p:cNvPr id="21" name="Logo_grønn_RogaHorda" hidden="1">
            <a:extLst>
              <a:ext uri="{FF2B5EF4-FFF2-40B4-BE49-F238E27FC236}">
                <a16:creationId xmlns:a16="http://schemas.microsoft.com/office/drawing/2014/main" id="{12053913-289F-47C1-B63B-268914C8E2E3}"/>
              </a:ext>
            </a:extLst>
          </p:cNvPr>
          <p:cNvPicPr>
            <a:picLocks noChangeAspect="1"/>
          </p:cNvPicPr>
          <p:nvPr userDrawn="1"/>
        </p:nvPicPr>
        <p:blipFill>
          <a:blip r:embed="rId9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829700"/>
          </a:xfrm>
          <a:prstGeom prst="rect">
            <a:avLst/>
          </a:prstGeom>
        </p:spPr>
      </p:pic>
      <p:pic>
        <p:nvPicPr>
          <p:cNvPr id="23" name="Logo_grønn_VegTrafikk" hidden="1">
            <a:extLst>
              <a:ext uri="{FF2B5EF4-FFF2-40B4-BE49-F238E27FC236}">
                <a16:creationId xmlns:a16="http://schemas.microsoft.com/office/drawing/2014/main" id="{436E7907-FD96-4A0D-A36A-CDB8DEDCE717}"/>
              </a:ext>
            </a:extLst>
          </p:cNvPr>
          <p:cNvPicPr>
            <a:picLocks noChangeAspect="1"/>
          </p:cNvPicPr>
          <p:nvPr userDrawn="1"/>
        </p:nvPicPr>
        <p:blipFill>
          <a:blip r:embed="rId9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778400"/>
          </a:xfrm>
          <a:prstGeom prst="rect">
            <a:avLst/>
          </a:prstGeom>
        </p:spPr>
      </p:pic>
      <p:pic>
        <p:nvPicPr>
          <p:cNvPr id="25" name="Logo_hvit_vegtrafikk" hidden="1">
            <a:extLst>
              <a:ext uri="{FF2B5EF4-FFF2-40B4-BE49-F238E27FC236}">
                <a16:creationId xmlns:a16="http://schemas.microsoft.com/office/drawing/2014/main" id="{C9C1D7A7-CB33-40CC-9F2C-430D0AD67F08}"/>
              </a:ext>
            </a:extLst>
          </p:cNvPr>
          <p:cNvPicPr>
            <a:picLocks noChangeAspect="1"/>
          </p:cNvPicPr>
          <p:nvPr userDrawn="1"/>
        </p:nvPicPr>
        <p:blipFill>
          <a:blip r:embed="rId9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7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5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6" r:id="rId3"/>
    <p:sldLayoutId id="2147483650" r:id="rId4"/>
    <p:sldLayoutId id="2147483682" r:id="rId5"/>
    <p:sldLayoutId id="2147483652" r:id="rId6"/>
    <p:sldLayoutId id="2147483658" r:id="rId7"/>
    <p:sldLayoutId id="2147483659" r:id="rId8"/>
    <p:sldLayoutId id="2147483660" r:id="rId9"/>
    <p:sldLayoutId id="2147483661" r:id="rId10"/>
    <p:sldLayoutId id="2147483663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1" r:id="rId17"/>
    <p:sldLayoutId id="2147483670" r:id="rId18"/>
    <p:sldLayoutId id="2147483672" r:id="rId19"/>
    <p:sldLayoutId id="2147483674" r:id="rId20"/>
    <p:sldLayoutId id="2147483675" r:id="rId21"/>
    <p:sldLayoutId id="2147483657" r:id="rId22"/>
    <p:sldLayoutId id="2147483677" r:id="rId23"/>
    <p:sldLayoutId id="2147483678" r:id="rId24"/>
    <p:sldLayoutId id="2147483679" r:id="rId25"/>
    <p:sldLayoutId id="2147483680" r:id="rId26"/>
    <p:sldLayoutId id="2147483681" r:id="rId2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5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82000" indent="-882000" algn="l" defTabSz="1828709" rtl="0" eaLnBrk="1" latinLnBrk="0" hangingPunct="1">
        <a:lnSpc>
          <a:spcPct val="90000"/>
        </a:lnSpc>
        <a:spcBef>
          <a:spcPts val="2000"/>
        </a:spcBef>
        <a:buClr>
          <a:schemeClr val="tx2"/>
        </a:buClr>
        <a:buSzPct val="90000"/>
        <a:buFont typeface="Arial" panose="020B0604020202020204" pitchFamily="34" charset="0"/>
        <a:buChar char="►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152000" indent="-288000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440000" indent="-288000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−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28000" indent="-288000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6000" indent="-288000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800227" y="594074"/>
            <a:ext cx="17822228" cy="198024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800227" y="3348418"/>
            <a:ext cx="20882611" cy="86410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676292" y="12893158"/>
            <a:ext cx="1692332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651F3-9B16-40C6-B209-3688FC9C95F6}" type="datetimeFigureOut">
              <a:rPr lang="nb-NO" smtClean="0"/>
              <a:t>07.11.2017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748156" y="12893158"/>
            <a:ext cx="14886105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22088539" y="12893158"/>
            <a:ext cx="617582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Logo_grønn_nito">
            <a:extLst>
              <a:ext uri="{FF2B5EF4-FFF2-40B4-BE49-F238E27FC236}">
                <a16:creationId xmlns:a16="http://schemas.microsoft.com/office/drawing/2014/main" id="{41486ECE-1F0F-43EC-8F58-590BA9F5B1F2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005321"/>
          </a:xfrm>
          <a:prstGeom prst="rect">
            <a:avLst/>
          </a:prstGeom>
        </p:spPr>
      </p:pic>
      <p:pic>
        <p:nvPicPr>
          <p:cNvPr id="59" name="Logo_grønn_AustAgder" hidden="1">
            <a:extLst>
              <a:ext uri="{FF2B5EF4-FFF2-40B4-BE49-F238E27FC236}">
                <a16:creationId xmlns:a16="http://schemas.microsoft.com/office/drawing/2014/main" id="{B9DD5A06-D6EA-4DEE-A3DC-9DB83EC163C3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68157"/>
          </a:xfrm>
          <a:prstGeom prst="rect">
            <a:avLst/>
          </a:prstGeom>
        </p:spPr>
      </p:pic>
      <p:pic>
        <p:nvPicPr>
          <p:cNvPr id="61" name="Logo_grønn_Finnmark" hidden="1">
            <a:extLst>
              <a:ext uri="{FF2B5EF4-FFF2-40B4-BE49-F238E27FC236}">
                <a16:creationId xmlns:a16="http://schemas.microsoft.com/office/drawing/2014/main" id="{E91987C0-2339-4F6B-9EAB-FD7BFFAA1FFC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643"/>
          </a:xfrm>
          <a:prstGeom prst="rect">
            <a:avLst/>
          </a:prstGeom>
        </p:spPr>
      </p:pic>
      <p:pic>
        <p:nvPicPr>
          <p:cNvPr id="63" name="Logo_grønn_Hedmark" hidden="1">
            <a:extLst>
              <a:ext uri="{FF2B5EF4-FFF2-40B4-BE49-F238E27FC236}">
                <a16:creationId xmlns:a16="http://schemas.microsoft.com/office/drawing/2014/main" id="{844D4DF9-07E8-40B0-8B0C-4EC0423622E8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643"/>
          </a:xfrm>
          <a:prstGeom prst="rect">
            <a:avLst/>
          </a:prstGeom>
        </p:spPr>
      </p:pic>
      <p:pic>
        <p:nvPicPr>
          <p:cNvPr id="65" name="Logo_grønn_Hordaland" hidden="1">
            <a:extLst>
              <a:ext uri="{FF2B5EF4-FFF2-40B4-BE49-F238E27FC236}">
                <a16:creationId xmlns:a16="http://schemas.microsoft.com/office/drawing/2014/main" id="{7D7BF592-CB34-45AD-A145-F099BFF1961F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643"/>
          </a:xfrm>
          <a:prstGeom prst="rect">
            <a:avLst/>
          </a:prstGeom>
        </p:spPr>
      </p:pic>
      <p:pic>
        <p:nvPicPr>
          <p:cNvPr id="67" name="Logo_grønn_MøreRomsdal" hidden="1">
            <a:extLst>
              <a:ext uri="{FF2B5EF4-FFF2-40B4-BE49-F238E27FC236}">
                <a16:creationId xmlns:a16="http://schemas.microsoft.com/office/drawing/2014/main" id="{789D9FC9-82CF-4279-A135-9445E5856016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0600"/>
          </a:xfrm>
          <a:prstGeom prst="rect">
            <a:avLst/>
          </a:prstGeom>
        </p:spPr>
      </p:pic>
      <p:pic>
        <p:nvPicPr>
          <p:cNvPr id="71" name="Logo_grønn_Nordland" hidden="1">
            <a:extLst>
              <a:ext uri="{FF2B5EF4-FFF2-40B4-BE49-F238E27FC236}">
                <a16:creationId xmlns:a16="http://schemas.microsoft.com/office/drawing/2014/main" id="{E8512292-8467-445F-8FC5-EC72B6D1000E}"/>
              </a:ext>
            </a:extLst>
          </p:cNvPr>
          <p:cNvPicPr>
            <a:picLocks noChangeAspect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643"/>
          </a:xfrm>
          <a:prstGeom prst="rect">
            <a:avLst/>
          </a:prstGeom>
        </p:spPr>
      </p:pic>
      <p:pic>
        <p:nvPicPr>
          <p:cNvPr id="73" name="Logo_grønn_Nordtrøndelag" hidden="1">
            <a:extLst>
              <a:ext uri="{FF2B5EF4-FFF2-40B4-BE49-F238E27FC236}">
                <a16:creationId xmlns:a16="http://schemas.microsoft.com/office/drawing/2014/main" id="{82EE0A0B-E5C1-48D6-BE0E-35FF6D666FBA}"/>
              </a:ext>
            </a:extLst>
          </p:cNvPr>
          <p:cNvPicPr>
            <a:picLocks noChangeAspect="1"/>
          </p:cNvPicPr>
          <p:nvPr userDrawn="1"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0600"/>
          </a:xfrm>
          <a:prstGeom prst="rect">
            <a:avLst/>
          </a:prstGeom>
        </p:spPr>
      </p:pic>
      <p:pic>
        <p:nvPicPr>
          <p:cNvPr id="75" name="Logo_grønn_Oppland" hidden="1">
            <a:extLst>
              <a:ext uri="{FF2B5EF4-FFF2-40B4-BE49-F238E27FC236}">
                <a16:creationId xmlns:a16="http://schemas.microsoft.com/office/drawing/2014/main" id="{E6B95ABD-CFC6-4F0B-B2B6-F4FEB7C8A025}"/>
              </a:ext>
            </a:extLst>
          </p:cNvPr>
          <p:cNvPicPr>
            <a:picLocks noChangeAspect="1"/>
          </p:cNvPicPr>
          <p:nvPr userDrawn="1"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68157"/>
          </a:xfrm>
          <a:prstGeom prst="rect">
            <a:avLst/>
          </a:prstGeom>
        </p:spPr>
      </p:pic>
      <p:pic>
        <p:nvPicPr>
          <p:cNvPr id="77" name="Logo_grønn_Oslo" hidden="1">
            <a:extLst>
              <a:ext uri="{FF2B5EF4-FFF2-40B4-BE49-F238E27FC236}">
                <a16:creationId xmlns:a16="http://schemas.microsoft.com/office/drawing/2014/main" id="{1B15AEF2-678D-48FA-BBC5-EBF55B82D5E8}"/>
              </a:ext>
            </a:extLst>
          </p:cNvPr>
          <p:cNvPicPr>
            <a:picLocks noChangeAspect="1"/>
          </p:cNvPicPr>
          <p:nvPr userDrawn="1"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0600"/>
          </a:xfrm>
          <a:prstGeom prst="rect">
            <a:avLst/>
          </a:prstGeom>
        </p:spPr>
      </p:pic>
      <p:pic>
        <p:nvPicPr>
          <p:cNvPr id="79" name="Logo_grønn_Rogaland" hidden="1">
            <a:extLst>
              <a:ext uri="{FF2B5EF4-FFF2-40B4-BE49-F238E27FC236}">
                <a16:creationId xmlns:a16="http://schemas.microsoft.com/office/drawing/2014/main" id="{EE18BD2B-4B61-40ED-A59F-A4F12BB4600C}"/>
              </a:ext>
            </a:extLst>
          </p:cNvPr>
          <p:cNvPicPr>
            <a:picLocks noChangeAspect="1"/>
          </p:cNvPicPr>
          <p:nvPr userDrawn="1"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68157"/>
          </a:xfrm>
          <a:prstGeom prst="rect">
            <a:avLst/>
          </a:prstGeom>
        </p:spPr>
      </p:pic>
      <p:pic>
        <p:nvPicPr>
          <p:cNvPr id="81" name="Logo_grønn_Sogn" hidden="1">
            <a:extLst>
              <a:ext uri="{FF2B5EF4-FFF2-40B4-BE49-F238E27FC236}">
                <a16:creationId xmlns:a16="http://schemas.microsoft.com/office/drawing/2014/main" id="{576C0E11-20C7-459F-91C1-53AB7CE8AA74}"/>
              </a:ext>
            </a:extLst>
          </p:cNvPr>
          <p:cNvPicPr>
            <a:picLocks noChangeAspect="1"/>
          </p:cNvPicPr>
          <p:nvPr userDrawn="1"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0600"/>
          </a:xfrm>
          <a:prstGeom prst="rect">
            <a:avLst/>
          </a:prstGeom>
        </p:spPr>
      </p:pic>
      <p:pic>
        <p:nvPicPr>
          <p:cNvPr id="83" name="Logo_grønn_Svalbard" hidden="1">
            <a:extLst>
              <a:ext uri="{FF2B5EF4-FFF2-40B4-BE49-F238E27FC236}">
                <a16:creationId xmlns:a16="http://schemas.microsoft.com/office/drawing/2014/main" id="{EE42A564-F46C-41EB-834D-8C41F749AFCE}"/>
              </a:ext>
            </a:extLst>
          </p:cNvPr>
          <p:cNvPicPr>
            <a:picLocks noChangeAspect="1"/>
          </p:cNvPicPr>
          <p:nvPr userDrawn="1"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2200"/>
          </a:xfrm>
          <a:prstGeom prst="rect">
            <a:avLst/>
          </a:prstGeom>
        </p:spPr>
      </p:pic>
      <p:pic>
        <p:nvPicPr>
          <p:cNvPr id="85" name="Logo_grønn_SørTrøndelag" hidden="1">
            <a:extLst>
              <a:ext uri="{FF2B5EF4-FFF2-40B4-BE49-F238E27FC236}">
                <a16:creationId xmlns:a16="http://schemas.microsoft.com/office/drawing/2014/main" id="{72742FF7-CEEC-45A2-A8CD-F6E411FC1AD1}"/>
              </a:ext>
            </a:extLst>
          </p:cNvPr>
          <p:cNvPicPr>
            <a:picLocks noChangeAspect="1"/>
          </p:cNvPicPr>
          <p:nvPr userDrawn="1"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0600"/>
          </a:xfrm>
          <a:prstGeom prst="rect">
            <a:avLst/>
          </a:prstGeom>
        </p:spPr>
      </p:pic>
      <p:pic>
        <p:nvPicPr>
          <p:cNvPr id="87" name="Logo_grønn_Telemark" hidden="1">
            <a:extLst>
              <a:ext uri="{FF2B5EF4-FFF2-40B4-BE49-F238E27FC236}">
                <a16:creationId xmlns:a16="http://schemas.microsoft.com/office/drawing/2014/main" id="{EE9CC25A-88BD-48BA-8BBA-41093FD84EC2}"/>
              </a:ext>
            </a:extLst>
          </p:cNvPr>
          <p:cNvPicPr>
            <a:picLocks noChangeAspect="1"/>
          </p:cNvPicPr>
          <p:nvPr userDrawn="1"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643"/>
          </a:xfrm>
          <a:prstGeom prst="rect">
            <a:avLst/>
          </a:prstGeom>
        </p:spPr>
      </p:pic>
      <p:pic>
        <p:nvPicPr>
          <p:cNvPr id="89" name="Logo_grønn_Troms" hidden="1">
            <a:extLst>
              <a:ext uri="{FF2B5EF4-FFF2-40B4-BE49-F238E27FC236}">
                <a16:creationId xmlns:a16="http://schemas.microsoft.com/office/drawing/2014/main" id="{D1ABCB7F-DEE2-499F-8D36-209C3BE4F3B6}"/>
              </a:ext>
            </a:extLst>
          </p:cNvPr>
          <p:cNvPicPr>
            <a:picLocks noChangeAspect="1"/>
          </p:cNvPicPr>
          <p:nvPr userDrawn="1"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643"/>
          </a:xfrm>
          <a:prstGeom prst="rect">
            <a:avLst/>
          </a:prstGeom>
        </p:spPr>
      </p:pic>
      <p:pic>
        <p:nvPicPr>
          <p:cNvPr id="91" name="Logo_grønn_VestAgder" hidden="1">
            <a:extLst>
              <a:ext uri="{FF2B5EF4-FFF2-40B4-BE49-F238E27FC236}">
                <a16:creationId xmlns:a16="http://schemas.microsoft.com/office/drawing/2014/main" id="{9813C1D2-8A9D-47C7-9643-AE9374552475}"/>
              </a:ext>
            </a:extLst>
          </p:cNvPr>
          <p:cNvPicPr>
            <a:picLocks noChangeAspect="1"/>
          </p:cNvPicPr>
          <p:nvPr userDrawn="1"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0600"/>
          </a:xfrm>
          <a:prstGeom prst="rect">
            <a:avLst/>
          </a:prstGeom>
        </p:spPr>
      </p:pic>
      <p:pic>
        <p:nvPicPr>
          <p:cNvPr id="93" name="Logo_grønn_Vestfold" hidden="1">
            <a:extLst>
              <a:ext uri="{FF2B5EF4-FFF2-40B4-BE49-F238E27FC236}">
                <a16:creationId xmlns:a16="http://schemas.microsoft.com/office/drawing/2014/main" id="{6ED0E4C0-9684-4771-86ED-4976B6B04D9F}"/>
              </a:ext>
            </a:extLst>
          </p:cNvPr>
          <p:cNvPicPr>
            <a:picLocks noChangeAspect="1"/>
          </p:cNvPicPr>
          <p:nvPr userDrawn="1"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643"/>
          </a:xfrm>
          <a:prstGeom prst="rect">
            <a:avLst/>
          </a:prstGeom>
        </p:spPr>
      </p:pic>
      <p:pic>
        <p:nvPicPr>
          <p:cNvPr id="95" name="Logo_grønn_Østfold" hidden="1">
            <a:extLst>
              <a:ext uri="{FF2B5EF4-FFF2-40B4-BE49-F238E27FC236}">
                <a16:creationId xmlns:a16="http://schemas.microsoft.com/office/drawing/2014/main" id="{FC425DE5-1DCD-4485-B7FD-AF56E5992685}"/>
              </a:ext>
            </a:extLst>
          </p:cNvPr>
          <p:cNvPicPr>
            <a:picLocks noChangeAspect="1"/>
          </p:cNvPicPr>
          <p:nvPr userDrawn="1"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11972"/>
          </a:xfrm>
          <a:prstGeom prst="rect">
            <a:avLst/>
          </a:prstGeom>
        </p:spPr>
      </p:pic>
      <p:pic>
        <p:nvPicPr>
          <p:cNvPr id="99" name="Logo_grønn_Buskerud" hidden="1">
            <a:extLst>
              <a:ext uri="{FF2B5EF4-FFF2-40B4-BE49-F238E27FC236}">
                <a16:creationId xmlns:a16="http://schemas.microsoft.com/office/drawing/2014/main" id="{1156177E-9A21-43CD-B353-518EF304D360}"/>
              </a:ext>
            </a:extLst>
          </p:cNvPr>
          <p:cNvPicPr>
            <a:picLocks noChangeAspect="1"/>
          </p:cNvPicPr>
          <p:nvPr userDrawn="1"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340"/>
          </a:xfrm>
          <a:prstGeom prst="rect">
            <a:avLst/>
          </a:prstGeom>
        </p:spPr>
      </p:pic>
      <p:pic>
        <p:nvPicPr>
          <p:cNvPr id="103" name="Logo_grønn_Nord" hidden="1">
            <a:extLst>
              <a:ext uri="{FF2B5EF4-FFF2-40B4-BE49-F238E27FC236}">
                <a16:creationId xmlns:a16="http://schemas.microsoft.com/office/drawing/2014/main" id="{E213BE15-9AA6-4E8B-BC9D-E59B530DCAD9}"/>
              </a:ext>
            </a:extLst>
          </p:cNvPr>
          <p:cNvPicPr>
            <a:picLocks noChangeAspect="1"/>
          </p:cNvPicPr>
          <p:nvPr userDrawn="1"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340"/>
          </a:xfrm>
          <a:prstGeom prst="rect">
            <a:avLst/>
          </a:prstGeom>
        </p:spPr>
      </p:pic>
      <p:pic>
        <p:nvPicPr>
          <p:cNvPr id="105" name="Logo_grønn_Studentene" hidden="1">
            <a:extLst>
              <a:ext uri="{FF2B5EF4-FFF2-40B4-BE49-F238E27FC236}">
                <a16:creationId xmlns:a16="http://schemas.microsoft.com/office/drawing/2014/main" id="{D6EBEF2F-4D64-477B-A042-C2BC3FEF8BDE}"/>
              </a:ext>
            </a:extLst>
          </p:cNvPr>
          <p:cNvPicPr>
            <a:picLocks noChangeAspect="1"/>
          </p:cNvPicPr>
          <p:nvPr userDrawn="1"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340"/>
          </a:xfrm>
          <a:prstGeom prst="rect">
            <a:avLst/>
          </a:prstGeom>
        </p:spPr>
      </p:pic>
      <p:pic>
        <p:nvPicPr>
          <p:cNvPr id="107" name="Logo_grønn_Tillitsvalgt" hidden="1">
            <a:extLst>
              <a:ext uri="{FF2B5EF4-FFF2-40B4-BE49-F238E27FC236}">
                <a16:creationId xmlns:a16="http://schemas.microsoft.com/office/drawing/2014/main" id="{8827D1A5-1B15-4490-8260-A509639FA5E3}"/>
              </a:ext>
            </a:extLst>
          </p:cNvPr>
          <p:cNvPicPr>
            <a:picLocks noChangeAspect="1"/>
          </p:cNvPicPr>
          <p:nvPr userDrawn="1"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68157"/>
          </a:xfrm>
          <a:prstGeom prst="rect">
            <a:avLst/>
          </a:prstGeom>
        </p:spPr>
      </p:pic>
      <p:pic>
        <p:nvPicPr>
          <p:cNvPr id="113" name="Logo_grønn_Geomatikk" hidden="1">
            <a:extLst>
              <a:ext uri="{FF2B5EF4-FFF2-40B4-BE49-F238E27FC236}">
                <a16:creationId xmlns:a16="http://schemas.microsoft.com/office/drawing/2014/main" id="{CBB71058-A28F-41FC-8A43-7355F15B4836}"/>
              </a:ext>
            </a:extLst>
          </p:cNvPr>
          <p:cNvPicPr>
            <a:picLocks noChangeAspect="1"/>
          </p:cNvPicPr>
          <p:nvPr userDrawn="1"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2078"/>
          </a:xfrm>
          <a:prstGeom prst="rect">
            <a:avLst/>
          </a:prstGeom>
        </p:spPr>
      </p:pic>
      <p:pic>
        <p:nvPicPr>
          <p:cNvPr id="115" name="Logo_grønn_IKT" hidden="1">
            <a:extLst>
              <a:ext uri="{FF2B5EF4-FFF2-40B4-BE49-F238E27FC236}">
                <a16:creationId xmlns:a16="http://schemas.microsoft.com/office/drawing/2014/main" id="{5B5B874C-D552-4218-84A4-A399AA2394C9}"/>
              </a:ext>
            </a:extLst>
          </p:cNvPr>
          <p:cNvPicPr>
            <a:picLocks noChangeAspect="1"/>
          </p:cNvPicPr>
          <p:nvPr userDrawn="1"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2078"/>
          </a:xfrm>
          <a:prstGeom prst="rect">
            <a:avLst/>
          </a:prstGeom>
        </p:spPr>
      </p:pic>
      <p:pic>
        <p:nvPicPr>
          <p:cNvPr id="117" name="Logo_grønn_Lederforum" hidden="1">
            <a:extLst>
              <a:ext uri="{FF2B5EF4-FFF2-40B4-BE49-F238E27FC236}">
                <a16:creationId xmlns:a16="http://schemas.microsoft.com/office/drawing/2014/main" id="{3823362B-59FC-431C-BB1D-3F8DA93DF6B3}"/>
              </a:ext>
            </a:extLst>
          </p:cNvPr>
          <p:cNvPicPr>
            <a:picLocks noChangeAspect="1"/>
          </p:cNvPicPr>
          <p:nvPr userDrawn="1"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2078"/>
          </a:xfrm>
          <a:prstGeom prst="rect">
            <a:avLst/>
          </a:prstGeom>
        </p:spPr>
      </p:pic>
      <p:pic>
        <p:nvPicPr>
          <p:cNvPr id="121" name="Logo_grønn_Ortopedi" hidden="1">
            <a:extLst>
              <a:ext uri="{FF2B5EF4-FFF2-40B4-BE49-F238E27FC236}">
                <a16:creationId xmlns:a16="http://schemas.microsoft.com/office/drawing/2014/main" id="{C1BC59E0-269C-4464-A8C3-BF3F7FAD8E32}"/>
              </a:ext>
            </a:extLst>
          </p:cNvPr>
          <p:cNvPicPr>
            <a:picLocks noChangeAspect="1"/>
          </p:cNvPicPr>
          <p:nvPr userDrawn="1"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0235"/>
          </a:xfrm>
          <a:prstGeom prst="rect">
            <a:avLst/>
          </a:prstGeom>
        </p:spPr>
      </p:pic>
      <p:pic>
        <p:nvPicPr>
          <p:cNvPr id="123" name="Logo_grønn_Petroleum" hidden="1">
            <a:extLst>
              <a:ext uri="{FF2B5EF4-FFF2-40B4-BE49-F238E27FC236}">
                <a16:creationId xmlns:a16="http://schemas.microsoft.com/office/drawing/2014/main" id="{346C6B12-BF4A-4CE9-A1FF-B23A6E3A0F75}"/>
              </a:ext>
            </a:extLst>
          </p:cNvPr>
          <p:cNvPicPr>
            <a:picLocks noChangeAspect="1"/>
          </p:cNvPicPr>
          <p:nvPr userDrawn="1"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2078"/>
          </a:xfrm>
          <a:prstGeom prst="rect">
            <a:avLst/>
          </a:prstGeom>
        </p:spPr>
      </p:pic>
      <p:pic>
        <p:nvPicPr>
          <p:cNvPr id="125" name="Logo_grønn_Skole" hidden="1">
            <a:extLst>
              <a:ext uri="{FF2B5EF4-FFF2-40B4-BE49-F238E27FC236}">
                <a16:creationId xmlns:a16="http://schemas.microsoft.com/office/drawing/2014/main" id="{CD315183-EB1F-4712-A2C8-DC03F10E5EE8}"/>
              </a:ext>
            </a:extLst>
          </p:cNvPr>
          <p:cNvPicPr>
            <a:picLocks noChangeAspect="1"/>
          </p:cNvPicPr>
          <p:nvPr userDrawn="1"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2078"/>
          </a:xfrm>
          <a:prstGeom prst="rect">
            <a:avLst/>
          </a:prstGeom>
        </p:spPr>
      </p:pic>
      <p:pic>
        <p:nvPicPr>
          <p:cNvPr id="42" name="Logo_hvit_AustAgder" hidden="1">
            <a:extLst>
              <a:ext uri="{FF2B5EF4-FFF2-40B4-BE49-F238E27FC236}">
                <a16:creationId xmlns:a16="http://schemas.microsoft.com/office/drawing/2014/main" id="{3085B63F-7E53-4D5D-9DE7-0F74473895BE}"/>
              </a:ext>
            </a:extLst>
          </p:cNvPr>
          <p:cNvPicPr>
            <a:picLocks noChangeAspect="1"/>
          </p:cNvPicPr>
          <p:nvPr userDrawn="1"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68157"/>
          </a:xfrm>
          <a:prstGeom prst="rect">
            <a:avLst/>
          </a:prstGeom>
        </p:spPr>
      </p:pic>
      <p:pic>
        <p:nvPicPr>
          <p:cNvPr id="43" name="Logo_hvit_finnmark" hidden="1">
            <a:extLst>
              <a:ext uri="{FF2B5EF4-FFF2-40B4-BE49-F238E27FC236}">
                <a16:creationId xmlns:a16="http://schemas.microsoft.com/office/drawing/2014/main" id="{2120463A-A2CA-4BC7-B95E-9536B4FE4F84}"/>
              </a:ext>
            </a:extLst>
          </p:cNvPr>
          <p:cNvPicPr>
            <a:picLocks noChangeAspect="1"/>
          </p:cNvPicPr>
          <p:nvPr userDrawn="1"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643"/>
          </a:xfrm>
          <a:prstGeom prst="rect">
            <a:avLst/>
          </a:prstGeom>
        </p:spPr>
      </p:pic>
      <p:pic>
        <p:nvPicPr>
          <p:cNvPr id="44" name="Logo_hvit_hedmark" hidden="1">
            <a:extLst>
              <a:ext uri="{FF2B5EF4-FFF2-40B4-BE49-F238E27FC236}">
                <a16:creationId xmlns:a16="http://schemas.microsoft.com/office/drawing/2014/main" id="{15766F4F-3FE5-42CE-8318-93B977C76FFB}"/>
              </a:ext>
            </a:extLst>
          </p:cNvPr>
          <p:cNvPicPr>
            <a:picLocks noChangeAspect="1"/>
          </p:cNvPicPr>
          <p:nvPr userDrawn="1"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643"/>
          </a:xfrm>
          <a:prstGeom prst="rect">
            <a:avLst/>
          </a:prstGeom>
        </p:spPr>
      </p:pic>
      <p:pic>
        <p:nvPicPr>
          <p:cNvPr id="45" name="Logo_hvit_hordaland" hidden="1">
            <a:extLst>
              <a:ext uri="{FF2B5EF4-FFF2-40B4-BE49-F238E27FC236}">
                <a16:creationId xmlns:a16="http://schemas.microsoft.com/office/drawing/2014/main" id="{88AFEB85-488D-4572-B8F6-0B7262FDF4D9}"/>
              </a:ext>
            </a:extLst>
          </p:cNvPr>
          <p:cNvPicPr>
            <a:picLocks noChangeAspect="1"/>
          </p:cNvPicPr>
          <p:nvPr userDrawn="1"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643"/>
          </a:xfrm>
          <a:prstGeom prst="rect">
            <a:avLst/>
          </a:prstGeom>
        </p:spPr>
      </p:pic>
      <p:pic>
        <p:nvPicPr>
          <p:cNvPr id="46" name="Logo_hvit_møreromsdal" hidden="1">
            <a:extLst>
              <a:ext uri="{FF2B5EF4-FFF2-40B4-BE49-F238E27FC236}">
                <a16:creationId xmlns:a16="http://schemas.microsoft.com/office/drawing/2014/main" id="{6E0687CF-F050-448D-8652-D4ECDE34A38B}"/>
              </a:ext>
            </a:extLst>
          </p:cNvPr>
          <p:cNvPicPr>
            <a:picLocks noChangeAspect="1"/>
          </p:cNvPicPr>
          <p:nvPr userDrawn="1"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0600"/>
          </a:xfrm>
          <a:prstGeom prst="rect">
            <a:avLst/>
          </a:prstGeom>
        </p:spPr>
      </p:pic>
      <p:pic>
        <p:nvPicPr>
          <p:cNvPr id="48" name="Logo_hvit_nordland" hidden="1">
            <a:extLst>
              <a:ext uri="{FF2B5EF4-FFF2-40B4-BE49-F238E27FC236}">
                <a16:creationId xmlns:a16="http://schemas.microsoft.com/office/drawing/2014/main" id="{5DE52D57-667E-4470-9A6D-F5AAA6AAE5EA}"/>
              </a:ext>
            </a:extLst>
          </p:cNvPr>
          <p:cNvPicPr>
            <a:picLocks noChangeAspect="1"/>
          </p:cNvPicPr>
          <p:nvPr userDrawn="1"/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643"/>
          </a:xfrm>
          <a:prstGeom prst="rect">
            <a:avLst/>
          </a:prstGeom>
        </p:spPr>
      </p:pic>
      <p:pic>
        <p:nvPicPr>
          <p:cNvPr id="49" name="Logo_hvit_nordtrøndelag" hidden="1">
            <a:extLst>
              <a:ext uri="{FF2B5EF4-FFF2-40B4-BE49-F238E27FC236}">
                <a16:creationId xmlns:a16="http://schemas.microsoft.com/office/drawing/2014/main" id="{8E631F6E-5444-4D6D-97A8-3AD726818C8E}"/>
              </a:ext>
            </a:extLst>
          </p:cNvPr>
          <p:cNvPicPr>
            <a:picLocks noChangeAspect="1"/>
          </p:cNvPicPr>
          <p:nvPr userDrawn="1"/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0600"/>
          </a:xfrm>
          <a:prstGeom prst="rect">
            <a:avLst/>
          </a:prstGeom>
        </p:spPr>
      </p:pic>
      <p:pic>
        <p:nvPicPr>
          <p:cNvPr id="50" name="Logo_hvit_oppland" hidden="1">
            <a:extLst>
              <a:ext uri="{FF2B5EF4-FFF2-40B4-BE49-F238E27FC236}">
                <a16:creationId xmlns:a16="http://schemas.microsoft.com/office/drawing/2014/main" id="{F63039CD-B777-4DFD-B422-80798D684FE3}"/>
              </a:ext>
            </a:extLst>
          </p:cNvPr>
          <p:cNvPicPr>
            <a:picLocks noChangeAspect="1"/>
          </p:cNvPicPr>
          <p:nvPr userDrawn="1"/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68157"/>
          </a:xfrm>
          <a:prstGeom prst="rect">
            <a:avLst/>
          </a:prstGeom>
        </p:spPr>
      </p:pic>
      <p:pic>
        <p:nvPicPr>
          <p:cNvPr id="51" name="Logo_hvit_oslo" hidden="1">
            <a:extLst>
              <a:ext uri="{FF2B5EF4-FFF2-40B4-BE49-F238E27FC236}">
                <a16:creationId xmlns:a16="http://schemas.microsoft.com/office/drawing/2014/main" id="{9F1BEC9A-06C6-4236-BABA-62E7567F363F}"/>
              </a:ext>
            </a:extLst>
          </p:cNvPr>
          <p:cNvPicPr>
            <a:picLocks noChangeAspect="1"/>
          </p:cNvPicPr>
          <p:nvPr userDrawn="1"/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0600"/>
          </a:xfrm>
          <a:prstGeom prst="rect">
            <a:avLst/>
          </a:prstGeom>
        </p:spPr>
      </p:pic>
      <p:pic>
        <p:nvPicPr>
          <p:cNvPr id="52" name="Logo_hvit_rogaland" hidden="1">
            <a:extLst>
              <a:ext uri="{FF2B5EF4-FFF2-40B4-BE49-F238E27FC236}">
                <a16:creationId xmlns:a16="http://schemas.microsoft.com/office/drawing/2014/main" id="{F8DC4740-8A0A-45CA-8883-30124BB853FA}"/>
              </a:ext>
            </a:extLst>
          </p:cNvPr>
          <p:cNvPicPr>
            <a:picLocks noChangeAspect="1"/>
          </p:cNvPicPr>
          <p:nvPr userDrawn="1"/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68157"/>
          </a:xfrm>
          <a:prstGeom prst="rect">
            <a:avLst/>
          </a:prstGeom>
        </p:spPr>
      </p:pic>
      <p:pic>
        <p:nvPicPr>
          <p:cNvPr id="53" name="Logo_hvit_sogn" hidden="1">
            <a:extLst>
              <a:ext uri="{FF2B5EF4-FFF2-40B4-BE49-F238E27FC236}">
                <a16:creationId xmlns:a16="http://schemas.microsoft.com/office/drawing/2014/main" id="{E69AFE86-C03E-4489-9ABE-415661FC7BFF}"/>
              </a:ext>
            </a:extLst>
          </p:cNvPr>
          <p:cNvPicPr>
            <a:picLocks noChangeAspect="1"/>
          </p:cNvPicPr>
          <p:nvPr userDrawn="1"/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0600"/>
          </a:xfrm>
          <a:prstGeom prst="rect">
            <a:avLst/>
          </a:prstGeom>
        </p:spPr>
      </p:pic>
      <p:pic>
        <p:nvPicPr>
          <p:cNvPr id="54" name="Logo_hvit_svalbard" hidden="1">
            <a:extLst>
              <a:ext uri="{FF2B5EF4-FFF2-40B4-BE49-F238E27FC236}">
                <a16:creationId xmlns:a16="http://schemas.microsoft.com/office/drawing/2014/main" id="{0208065F-C9E9-4CEA-9344-5085606FFB07}"/>
              </a:ext>
            </a:extLst>
          </p:cNvPr>
          <p:cNvPicPr>
            <a:picLocks noChangeAspect="1"/>
          </p:cNvPicPr>
          <p:nvPr userDrawn="1"/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2200"/>
          </a:xfrm>
          <a:prstGeom prst="rect">
            <a:avLst/>
          </a:prstGeom>
        </p:spPr>
      </p:pic>
      <p:pic>
        <p:nvPicPr>
          <p:cNvPr id="55" name="Logo_hvit_sørtrøndelag" hidden="1">
            <a:extLst>
              <a:ext uri="{FF2B5EF4-FFF2-40B4-BE49-F238E27FC236}">
                <a16:creationId xmlns:a16="http://schemas.microsoft.com/office/drawing/2014/main" id="{6AF94135-D63C-4146-B78E-038377E268F4}"/>
              </a:ext>
            </a:extLst>
          </p:cNvPr>
          <p:cNvPicPr>
            <a:picLocks noChangeAspect="1"/>
          </p:cNvPicPr>
          <p:nvPr userDrawn="1"/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0600"/>
          </a:xfrm>
          <a:prstGeom prst="rect">
            <a:avLst/>
          </a:prstGeom>
        </p:spPr>
      </p:pic>
      <p:pic>
        <p:nvPicPr>
          <p:cNvPr id="56" name="Logo_hvit_telemark" hidden="1">
            <a:extLst>
              <a:ext uri="{FF2B5EF4-FFF2-40B4-BE49-F238E27FC236}">
                <a16:creationId xmlns:a16="http://schemas.microsoft.com/office/drawing/2014/main" id="{CB016BAB-D9DF-4D70-8248-6D3CDB1921CC}"/>
              </a:ext>
            </a:extLst>
          </p:cNvPr>
          <p:cNvPicPr>
            <a:picLocks noChangeAspect="1"/>
          </p:cNvPicPr>
          <p:nvPr userDrawn="1"/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643"/>
          </a:xfrm>
          <a:prstGeom prst="rect">
            <a:avLst/>
          </a:prstGeom>
        </p:spPr>
      </p:pic>
      <p:pic>
        <p:nvPicPr>
          <p:cNvPr id="57" name="Logo_hvit_troms" hidden="1">
            <a:extLst>
              <a:ext uri="{FF2B5EF4-FFF2-40B4-BE49-F238E27FC236}">
                <a16:creationId xmlns:a16="http://schemas.microsoft.com/office/drawing/2014/main" id="{30AF6FFB-CEB6-4967-8161-2EC99EC0D0DC}"/>
              </a:ext>
            </a:extLst>
          </p:cNvPr>
          <p:cNvPicPr>
            <a:picLocks noChangeAspect="1"/>
          </p:cNvPicPr>
          <p:nvPr userDrawn="1"/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643"/>
          </a:xfrm>
          <a:prstGeom prst="rect">
            <a:avLst/>
          </a:prstGeom>
        </p:spPr>
      </p:pic>
      <p:pic>
        <p:nvPicPr>
          <p:cNvPr id="58" name="Logo_hvit_vestagder" hidden="1">
            <a:extLst>
              <a:ext uri="{FF2B5EF4-FFF2-40B4-BE49-F238E27FC236}">
                <a16:creationId xmlns:a16="http://schemas.microsoft.com/office/drawing/2014/main" id="{EDF6161F-F219-4148-B401-FA64494E448E}"/>
              </a:ext>
            </a:extLst>
          </p:cNvPr>
          <p:cNvPicPr>
            <a:picLocks noChangeAspect="1"/>
          </p:cNvPicPr>
          <p:nvPr userDrawn="1"/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0600"/>
          </a:xfrm>
          <a:prstGeom prst="rect">
            <a:avLst/>
          </a:prstGeom>
        </p:spPr>
      </p:pic>
      <p:pic>
        <p:nvPicPr>
          <p:cNvPr id="60" name="Logo_hvit_vestfold" hidden="1">
            <a:extLst>
              <a:ext uri="{FF2B5EF4-FFF2-40B4-BE49-F238E27FC236}">
                <a16:creationId xmlns:a16="http://schemas.microsoft.com/office/drawing/2014/main" id="{B2BDA48A-4DD2-49EF-826E-1081577604FE}"/>
              </a:ext>
            </a:extLst>
          </p:cNvPr>
          <p:cNvPicPr>
            <a:picLocks noChangeAspect="1"/>
          </p:cNvPicPr>
          <p:nvPr userDrawn="1"/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643"/>
          </a:xfrm>
          <a:prstGeom prst="rect">
            <a:avLst/>
          </a:prstGeom>
        </p:spPr>
      </p:pic>
      <p:pic>
        <p:nvPicPr>
          <p:cNvPr id="62" name="Logo_hvit_østfold" hidden="1">
            <a:extLst>
              <a:ext uri="{FF2B5EF4-FFF2-40B4-BE49-F238E27FC236}">
                <a16:creationId xmlns:a16="http://schemas.microsoft.com/office/drawing/2014/main" id="{8DC30E35-87CF-43FB-9A46-464D2624F552}"/>
              </a:ext>
            </a:extLst>
          </p:cNvPr>
          <p:cNvPicPr>
            <a:picLocks noChangeAspect="1"/>
          </p:cNvPicPr>
          <p:nvPr userDrawn="1"/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11972"/>
          </a:xfrm>
          <a:prstGeom prst="rect">
            <a:avLst/>
          </a:prstGeom>
        </p:spPr>
      </p:pic>
      <p:pic>
        <p:nvPicPr>
          <p:cNvPr id="66" name="Logo_hvit_buskerud" hidden="1">
            <a:extLst>
              <a:ext uri="{FF2B5EF4-FFF2-40B4-BE49-F238E27FC236}">
                <a16:creationId xmlns:a16="http://schemas.microsoft.com/office/drawing/2014/main" id="{6EAEC122-0ECA-406A-A843-50585B3FFEB9}"/>
              </a:ext>
            </a:extLst>
          </p:cNvPr>
          <p:cNvPicPr>
            <a:picLocks noChangeAspect="1"/>
          </p:cNvPicPr>
          <p:nvPr userDrawn="1"/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340"/>
          </a:xfrm>
          <a:prstGeom prst="rect">
            <a:avLst/>
          </a:prstGeom>
        </p:spPr>
      </p:pic>
      <p:pic>
        <p:nvPicPr>
          <p:cNvPr id="68" name="Logo_hvit_lederforum" hidden="1">
            <a:extLst>
              <a:ext uri="{FF2B5EF4-FFF2-40B4-BE49-F238E27FC236}">
                <a16:creationId xmlns:a16="http://schemas.microsoft.com/office/drawing/2014/main" id="{4FDA9DA5-D810-48B5-8D1C-1350B22C0CCF}"/>
              </a:ext>
            </a:extLst>
          </p:cNvPr>
          <p:cNvPicPr>
            <a:picLocks noChangeAspect="1"/>
          </p:cNvPicPr>
          <p:nvPr userDrawn="1"/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340"/>
          </a:xfrm>
          <a:prstGeom prst="rect">
            <a:avLst/>
          </a:prstGeom>
        </p:spPr>
      </p:pic>
      <p:pic>
        <p:nvPicPr>
          <p:cNvPr id="70" name="Logo_hvit_nord" hidden="1">
            <a:extLst>
              <a:ext uri="{FF2B5EF4-FFF2-40B4-BE49-F238E27FC236}">
                <a16:creationId xmlns:a16="http://schemas.microsoft.com/office/drawing/2014/main" id="{F8B1E378-1C2D-433C-A939-419736F7B901}"/>
              </a:ext>
            </a:extLst>
          </p:cNvPr>
          <p:cNvPicPr>
            <a:picLocks noChangeAspect="1"/>
          </p:cNvPicPr>
          <p:nvPr userDrawn="1"/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340"/>
          </a:xfrm>
          <a:prstGeom prst="rect">
            <a:avLst/>
          </a:prstGeom>
        </p:spPr>
      </p:pic>
      <p:pic>
        <p:nvPicPr>
          <p:cNvPr id="72" name="Logo_hvit_studentene" hidden="1">
            <a:extLst>
              <a:ext uri="{FF2B5EF4-FFF2-40B4-BE49-F238E27FC236}">
                <a16:creationId xmlns:a16="http://schemas.microsoft.com/office/drawing/2014/main" id="{5797D306-4D32-4D48-8AB9-06C2D7E84BA7}"/>
              </a:ext>
            </a:extLst>
          </p:cNvPr>
          <p:cNvPicPr>
            <a:picLocks noChangeAspect="1"/>
          </p:cNvPicPr>
          <p:nvPr userDrawn="1"/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340"/>
          </a:xfrm>
          <a:prstGeom prst="rect">
            <a:avLst/>
          </a:prstGeom>
        </p:spPr>
      </p:pic>
      <p:pic>
        <p:nvPicPr>
          <p:cNvPr id="74" name="Logo_hvit_tillitsvalgt" hidden="1">
            <a:extLst>
              <a:ext uri="{FF2B5EF4-FFF2-40B4-BE49-F238E27FC236}">
                <a16:creationId xmlns:a16="http://schemas.microsoft.com/office/drawing/2014/main" id="{A485EF1D-0DEC-4ABD-9ECB-04CB59E2B4AE}"/>
              </a:ext>
            </a:extLst>
          </p:cNvPr>
          <p:cNvPicPr>
            <a:picLocks noChangeAspect="1"/>
          </p:cNvPicPr>
          <p:nvPr userDrawn="1"/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68157"/>
          </a:xfrm>
          <a:prstGeom prst="rect">
            <a:avLst/>
          </a:prstGeom>
        </p:spPr>
      </p:pic>
      <p:pic>
        <p:nvPicPr>
          <p:cNvPr id="76" name="Logo_hvit_nito" hidden="1">
            <a:extLst>
              <a:ext uri="{FF2B5EF4-FFF2-40B4-BE49-F238E27FC236}">
                <a16:creationId xmlns:a16="http://schemas.microsoft.com/office/drawing/2014/main" id="{4F2C7670-FADD-4538-8A5D-EA6CD044A7AA}"/>
              </a:ext>
            </a:extLst>
          </p:cNvPr>
          <p:cNvPicPr>
            <a:picLocks noChangeAspect="1"/>
          </p:cNvPicPr>
          <p:nvPr userDrawn="1"/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010019"/>
          </a:xfrm>
          <a:prstGeom prst="rect">
            <a:avLst/>
          </a:prstGeom>
        </p:spPr>
      </p:pic>
      <p:pic>
        <p:nvPicPr>
          <p:cNvPr id="82" name="Logo_hvit_geomatikk" hidden="1">
            <a:extLst>
              <a:ext uri="{FF2B5EF4-FFF2-40B4-BE49-F238E27FC236}">
                <a16:creationId xmlns:a16="http://schemas.microsoft.com/office/drawing/2014/main" id="{575A2C32-AF20-4784-A11A-E408E2D40B8D}"/>
              </a:ext>
            </a:extLst>
          </p:cNvPr>
          <p:cNvPicPr>
            <a:picLocks noChangeAspect="1"/>
          </p:cNvPicPr>
          <p:nvPr userDrawn="1"/>
        </p:nvPicPr>
        <p:blipFill>
          <a:blip r:embed="rId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2078"/>
          </a:xfrm>
          <a:prstGeom prst="rect">
            <a:avLst/>
          </a:prstGeom>
        </p:spPr>
      </p:pic>
      <p:pic>
        <p:nvPicPr>
          <p:cNvPr id="84" name="Logo_hvit_ikt" hidden="1">
            <a:extLst>
              <a:ext uri="{FF2B5EF4-FFF2-40B4-BE49-F238E27FC236}">
                <a16:creationId xmlns:a16="http://schemas.microsoft.com/office/drawing/2014/main" id="{A71A5E51-B0A2-4285-8107-510DA46AEC15}"/>
              </a:ext>
            </a:extLst>
          </p:cNvPr>
          <p:cNvPicPr>
            <a:picLocks noChangeAspect="1"/>
          </p:cNvPicPr>
          <p:nvPr userDrawn="1"/>
        </p:nvPicPr>
        <p:blipFill>
          <a:blip r:embed="rId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2078"/>
          </a:xfrm>
          <a:prstGeom prst="rect">
            <a:avLst/>
          </a:prstGeom>
        </p:spPr>
      </p:pic>
      <p:pic>
        <p:nvPicPr>
          <p:cNvPr id="88" name="Logo_hvit_ortopedi" hidden="1">
            <a:extLst>
              <a:ext uri="{FF2B5EF4-FFF2-40B4-BE49-F238E27FC236}">
                <a16:creationId xmlns:a16="http://schemas.microsoft.com/office/drawing/2014/main" id="{1E092E74-DF71-4801-A380-61717CA82290}"/>
              </a:ext>
            </a:extLst>
          </p:cNvPr>
          <p:cNvPicPr>
            <a:picLocks noChangeAspect="1"/>
          </p:cNvPicPr>
          <p:nvPr userDrawn="1"/>
        </p:nvPicPr>
        <p:blipFill>
          <a:blip r:embed="rId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0235"/>
          </a:xfrm>
          <a:prstGeom prst="rect">
            <a:avLst/>
          </a:prstGeom>
        </p:spPr>
      </p:pic>
      <p:pic>
        <p:nvPicPr>
          <p:cNvPr id="90" name="Logo_hvit_petroleum" hidden="1">
            <a:extLst>
              <a:ext uri="{FF2B5EF4-FFF2-40B4-BE49-F238E27FC236}">
                <a16:creationId xmlns:a16="http://schemas.microsoft.com/office/drawing/2014/main" id="{BD9AAE97-2E84-4CD5-9729-A9D5D41DDCA0}"/>
              </a:ext>
            </a:extLst>
          </p:cNvPr>
          <p:cNvPicPr>
            <a:picLocks noChangeAspect="1"/>
          </p:cNvPicPr>
          <p:nvPr userDrawn="1"/>
        </p:nvPicPr>
        <p:blipFill>
          <a:blip r:embed="rId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2078"/>
          </a:xfrm>
          <a:prstGeom prst="rect">
            <a:avLst/>
          </a:prstGeom>
        </p:spPr>
      </p:pic>
      <p:pic>
        <p:nvPicPr>
          <p:cNvPr id="92" name="Logo_hvit_skole" hidden="1">
            <a:extLst>
              <a:ext uri="{FF2B5EF4-FFF2-40B4-BE49-F238E27FC236}">
                <a16:creationId xmlns:a16="http://schemas.microsoft.com/office/drawing/2014/main" id="{B0A27619-1989-4BF6-B210-7DE689BFD10D}"/>
              </a:ext>
            </a:extLst>
          </p:cNvPr>
          <p:cNvPicPr>
            <a:picLocks noChangeAspect="1"/>
          </p:cNvPicPr>
          <p:nvPr userDrawn="1"/>
        </p:nvPicPr>
        <p:blipFill>
          <a:blip r:embed="rId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2078"/>
          </a:xfrm>
          <a:prstGeom prst="rect">
            <a:avLst/>
          </a:prstGeom>
        </p:spPr>
      </p:pic>
      <p:sp>
        <p:nvSpPr>
          <p:cNvPr id="96" name="NITOMAL" hidden="1">
            <a:extLst>
              <a:ext uri="{FF2B5EF4-FFF2-40B4-BE49-F238E27FC236}">
                <a16:creationId xmlns:a16="http://schemas.microsoft.com/office/drawing/2014/main" id="{0D2AA60C-DD7D-4205-9553-D3F00E3FBDCD}"/>
              </a:ext>
            </a:extLst>
          </p:cNvPr>
          <p:cNvSpPr/>
          <p:nvPr userDrawn="1"/>
        </p:nvSpPr>
        <p:spPr>
          <a:xfrm>
            <a:off x="0" y="0"/>
            <a:ext cx="365760" cy="4111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Logo_grønn_BFI" hidden="1">
            <a:extLst>
              <a:ext uri="{FF2B5EF4-FFF2-40B4-BE49-F238E27FC236}">
                <a16:creationId xmlns:a16="http://schemas.microsoft.com/office/drawing/2014/main" id="{F5FF6A91-3F93-4E37-A896-5A77629172B8}"/>
              </a:ext>
            </a:extLst>
          </p:cNvPr>
          <p:cNvPicPr>
            <a:picLocks noChangeAspect="1"/>
          </p:cNvPicPr>
          <p:nvPr userDrawn="1"/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796672"/>
          </a:xfrm>
          <a:prstGeom prst="rect">
            <a:avLst/>
          </a:prstGeom>
        </p:spPr>
      </p:pic>
      <p:pic>
        <p:nvPicPr>
          <p:cNvPr id="97" name="Logo_hvit_bfi" hidden="1">
            <a:extLst>
              <a:ext uri="{FF2B5EF4-FFF2-40B4-BE49-F238E27FC236}">
                <a16:creationId xmlns:a16="http://schemas.microsoft.com/office/drawing/2014/main" id="{8D55264B-F766-4E6D-8184-E8475DCD802E}"/>
              </a:ext>
            </a:extLst>
          </p:cNvPr>
          <p:cNvPicPr>
            <a:picLocks noChangeAspect="1"/>
          </p:cNvPicPr>
          <p:nvPr userDrawn="1"/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794329"/>
          </a:xfrm>
          <a:prstGeom prst="rect">
            <a:avLst/>
          </a:prstGeom>
        </p:spPr>
      </p:pic>
      <p:pic>
        <p:nvPicPr>
          <p:cNvPr id="100" name="Logo_hvit_bygganlegg" hidden="1">
            <a:extLst>
              <a:ext uri="{FF2B5EF4-FFF2-40B4-BE49-F238E27FC236}">
                <a16:creationId xmlns:a16="http://schemas.microsoft.com/office/drawing/2014/main" id="{76A1BA8F-5AC6-4FA3-9A1E-CD279DED1884}"/>
              </a:ext>
            </a:extLst>
          </p:cNvPr>
          <p:cNvPicPr>
            <a:picLocks noChangeAspect="1"/>
          </p:cNvPicPr>
          <p:nvPr userDrawn="1"/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3043"/>
          </a:xfrm>
          <a:prstGeom prst="rect">
            <a:avLst/>
          </a:prstGeom>
        </p:spPr>
      </p:pic>
      <p:pic>
        <p:nvPicPr>
          <p:cNvPr id="10" name="Logo_grønn_ByggAnlegg" hidden="1">
            <a:extLst>
              <a:ext uri="{FF2B5EF4-FFF2-40B4-BE49-F238E27FC236}">
                <a16:creationId xmlns:a16="http://schemas.microsoft.com/office/drawing/2014/main" id="{DEF9D0C7-FFC3-462B-ACAB-BEA53AB22D8B}"/>
              </a:ext>
            </a:extLst>
          </p:cNvPr>
          <p:cNvPicPr>
            <a:picLocks noChangeAspect="1"/>
          </p:cNvPicPr>
          <p:nvPr userDrawn="1"/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3043"/>
          </a:xfrm>
          <a:prstGeom prst="rect">
            <a:avLst/>
          </a:prstGeom>
        </p:spPr>
      </p:pic>
      <p:pic>
        <p:nvPicPr>
          <p:cNvPr id="101" name="Logo_grønn_EgenBedrift" hidden="1">
            <a:extLst>
              <a:ext uri="{FF2B5EF4-FFF2-40B4-BE49-F238E27FC236}">
                <a16:creationId xmlns:a16="http://schemas.microsoft.com/office/drawing/2014/main" id="{8D174662-0674-49E8-86C6-98D279386DC7}"/>
              </a:ext>
            </a:extLst>
          </p:cNvPr>
          <p:cNvPicPr>
            <a:picLocks noChangeAspect="1"/>
          </p:cNvPicPr>
          <p:nvPr userDrawn="1"/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7928"/>
          </a:xfrm>
          <a:prstGeom prst="rect">
            <a:avLst/>
          </a:prstGeom>
        </p:spPr>
      </p:pic>
      <p:pic>
        <p:nvPicPr>
          <p:cNvPr id="102" name="Logo_hvit_egenbedrift" hidden="1">
            <a:extLst>
              <a:ext uri="{FF2B5EF4-FFF2-40B4-BE49-F238E27FC236}">
                <a16:creationId xmlns:a16="http://schemas.microsoft.com/office/drawing/2014/main" id="{6FF0BCF4-BA3D-46BC-95B3-C0CF760A0A98}"/>
              </a:ext>
            </a:extLst>
          </p:cNvPr>
          <p:cNvPicPr>
            <a:picLocks noChangeAspect="1"/>
          </p:cNvPicPr>
          <p:nvPr userDrawn="1"/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7928"/>
          </a:xfrm>
          <a:prstGeom prst="rect">
            <a:avLst/>
          </a:prstGeom>
        </p:spPr>
      </p:pic>
      <p:pic>
        <p:nvPicPr>
          <p:cNvPr id="104" name="Logo_grønn_MatDrikke" hidden="1">
            <a:extLst>
              <a:ext uri="{FF2B5EF4-FFF2-40B4-BE49-F238E27FC236}">
                <a16:creationId xmlns:a16="http://schemas.microsoft.com/office/drawing/2014/main" id="{1137E450-355F-4AF5-9B14-FA8A1452F221}"/>
              </a:ext>
            </a:extLst>
          </p:cNvPr>
          <p:cNvPicPr>
            <a:picLocks noChangeAspect="1"/>
          </p:cNvPicPr>
          <p:nvPr userDrawn="1"/>
        </p:nvPicPr>
        <p:blipFill>
          <a:blip r:embed="rId9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82814"/>
          </a:xfrm>
          <a:prstGeom prst="rect">
            <a:avLst/>
          </a:prstGeom>
        </p:spPr>
      </p:pic>
      <p:pic>
        <p:nvPicPr>
          <p:cNvPr id="106" name="Logo_hvit_matdrikke" hidden="1">
            <a:extLst>
              <a:ext uri="{FF2B5EF4-FFF2-40B4-BE49-F238E27FC236}">
                <a16:creationId xmlns:a16="http://schemas.microsoft.com/office/drawing/2014/main" id="{F11F2210-7D71-4810-B67A-A93E9A1B947E}"/>
              </a:ext>
            </a:extLst>
          </p:cNvPr>
          <p:cNvPicPr>
            <a:picLocks noChangeAspect="1"/>
          </p:cNvPicPr>
          <p:nvPr userDrawn="1"/>
        </p:nvPicPr>
        <p:blipFill>
          <a:blip r:embed="rId9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82814"/>
          </a:xfrm>
          <a:prstGeom prst="rect">
            <a:avLst/>
          </a:prstGeom>
        </p:spPr>
      </p:pic>
      <p:pic>
        <p:nvPicPr>
          <p:cNvPr id="108" name="Logo_hvit_rogahorda" hidden="1">
            <a:extLst>
              <a:ext uri="{FF2B5EF4-FFF2-40B4-BE49-F238E27FC236}">
                <a16:creationId xmlns:a16="http://schemas.microsoft.com/office/drawing/2014/main" id="{E584F053-B07F-40B3-875E-10A056BCDD0B}"/>
              </a:ext>
            </a:extLst>
          </p:cNvPr>
          <p:cNvPicPr>
            <a:picLocks noChangeAspect="1"/>
          </p:cNvPicPr>
          <p:nvPr userDrawn="1"/>
        </p:nvPicPr>
        <p:blipFill>
          <a:blip r:embed="rId9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829700"/>
          </a:xfrm>
          <a:prstGeom prst="rect">
            <a:avLst/>
          </a:prstGeom>
        </p:spPr>
      </p:pic>
      <p:pic>
        <p:nvPicPr>
          <p:cNvPr id="110" name="Logo_grønn_RogaHorda" hidden="1">
            <a:extLst>
              <a:ext uri="{FF2B5EF4-FFF2-40B4-BE49-F238E27FC236}">
                <a16:creationId xmlns:a16="http://schemas.microsoft.com/office/drawing/2014/main" id="{4B79EF11-507F-44EE-80E5-AAF946C0DB51}"/>
              </a:ext>
            </a:extLst>
          </p:cNvPr>
          <p:cNvPicPr>
            <a:picLocks noChangeAspect="1"/>
          </p:cNvPicPr>
          <p:nvPr userDrawn="1"/>
        </p:nvPicPr>
        <p:blipFill>
          <a:blip r:embed="rId9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829700"/>
          </a:xfrm>
          <a:prstGeom prst="rect">
            <a:avLst/>
          </a:prstGeom>
        </p:spPr>
      </p:pic>
      <p:pic>
        <p:nvPicPr>
          <p:cNvPr id="112" name="Logo_grønn_VegTrafikk" hidden="1">
            <a:extLst>
              <a:ext uri="{FF2B5EF4-FFF2-40B4-BE49-F238E27FC236}">
                <a16:creationId xmlns:a16="http://schemas.microsoft.com/office/drawing/2014/main" id="{5748D5AF-34DE-447F-8EB5-D9B9C33CE35E}"/>
              </a:ext>
            </a:extLst>
          </p:cNvPr>
          <p:cNvPicPr>
            <a:picLocks noChangeAspect="1"/>
          </p:cNvPicPr>
          <p:nvPr userDrawn="1"/>
        </p:nvPicPr>
        <p:blipFill>
          <a:blip r:embed="rId9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778400"/>
          </a:xfrm>
          <a:prstGeom prst="rect">
            <a:avLst/>
          </a:prstGeom>
        </p:spPr>
      </p:pic>
      <p:pic>
        <p:nvPicPr>
          <p:cNvPr id="114" name="Logo_hvit_vegtrafikk" hidden="1">
            <a:extLst>
              <a:ext uri="{FF2B5EF4-FFF2-40B4-BE49-F238E27FC236}">
                <a16:creationId xmlns:a16="http://schemas.microsoft.com/office/drawing/2014/main" id="{ED274F9E-39EA-4F62-A76E-A132A146C323}"/>
              </a:ext>
            </a:extLst>
          </p:cNvPr>
          <p:cNvPicPr>
            <a:picLocks noChangeAspect="1"/>
          </p:cNvPicPr>
          <p:nvPr userDrawn="1"/>
        </p:nvPicPr>
        <p:blipFill>
          <a:blip r:embed="rId9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7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798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3" r:id="rId9"/>
    <p:sldLayoutId id="2147483700" r:id="rId10"/>
    <p:sldLayoutId id="2147483701" r:id="rId11"/>
    <p:sldLayoutId id="2147483702" r:id="rId12"/>
    <p:sldLayoutId id="2147483704" r:id="rId13"/>
    <p:sldLayoutId id="2147483692" r:id="rId14"/>
    <p:sldLayoutId id="2147483694" r:id="rId15"/>
    <p:sldLayoutId id="2147483695" r:id="rId16"/>
    <p:sldLayoutId id="2147483697" r:id="rId17"/>
    <p:sldLayoutId id="2147483696" r:id="rId18"/>
    <p:sldLayoutId id="2147483698" r:id="rId19"/>
    <p:sldLayoutId id="2147483699" r:id="rId20"/>
    <p:sldLayoutId id="2147483703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5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82000" indent="-882000" algn="l" defTabSz="1828709" rtl="0" eaLnBrk="1" latinLnBrk="0" hangingPunct="1">
        <a:lnSpc>
          <a:spcPct val="90000"/>
        </a:lnSpc>
        <a:spcBef>
          <a:spcPts val="2000"/>
        </a:spcBef>
        <a:buClr>
          <a:schemeClr val="tx2"/>
        </a:buClr>
        <a:buSzPct val="90000"/>
        <a:buFont typeface="Arial" panose="020B0604020202020204" pitchFamily="34" charset="0"/>
        <a:buChar char="►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152000" indent="-288000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440000" indent="-288000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−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28000" indent="-288000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6000" indent="-288000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800227" y="594074"/>
            <a:ext cx="17822228" cy="198024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800227" y="3348418"/>
            <a:ext cx="20882611" cy="86410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676292" y="12893158"/>
            <a:ext cx="1692332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2400"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07.11.2017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748156" y="12893158"/>
            <a:ext cx="14886105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2400">
                <a:solidFill>
                  <a:schemeClr val="lt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22088539" y="12893158"/>
            <a:ext cx="617582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2400"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Logo_grønn_nito">
            <a:extLst>
              <a:ext uri="{FF2B5EF4-FFF2-40B4-BE49-F238E27FC236}">
                <a16:creationId xmlns:a16="http://schemas.microsoft.com/office/drawing/2014/main" id="{41486ECE-1F0F-43EC-8F58-590BA9F5B1F2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005321"/>
          </a:xfrm>
          <a:prstGeom prst="rect">
            <a:avLst/>
          </a:prstGeom>
        </p:spPr>
      </p:pic>
      <p:pic>
        <p:nvPicPr>
          <p:cNvPr id="42" name="Logo_hvit_AustAgder" hidden="1">
            <a:extLst>
              <a:ext uri="{FF2B5EF4-FFF2-40B4-BE49-F238E27FC236}">
                <a16:creationId xmlns:a16="http://schemas.microsoft.com/office/drawing/2014/main" id="{3085B63F-7E53-4D5D-9DE7-0F74473895BE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68157"/>
          </a:xfrm>
          <a:prstGeom prst="rect">
            <a:avLst/>
          </a:prstGeom>
        </p:spPr>
      </p:pic>
      <p:pic>
        <p:nvPicPr>
          <p:cNvPr id="43" name="Logo_hvit_finnmark" hidden="1">
            <a:extLst>
              <a:ext uri="{FF2B5EF4-FFF2-40B4-BE49-F238E27FC236}">
                <a16:creationId xmlns:a16="http://schemas.microsoft.com/office/drawing/2014/main" id="{2120463A-A2CA-4BC7-B95E-9536B4FE4F84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643"/>
          </a:xfrm>
          <a:prstGeom prst="rect">
            <a:avLst/>
          </a:prstGeom>
        </p:spPr>
      </p:pic>
      <p:pic>
        <p:nvPicPr>
          <p:cNvPr id="44" name="Logo_hvit_hedmark" hidden="1">
            <a:extLst>
              <a:ext uri="{FF2B5EF4-FFF2-40B4-BE49-F238E27FC236}">
                <a16:creationId xmlns:a16="http://schemas.microsoft.com/office/drawing/2014/main" id="{15766F4F-3FE5-42CE-8318-93B977C76FFB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643"/>
          </a:xfrm>
          <a:prstGeom prst="rect">
            <a:avLst/>
          </a:prstGeom>
        </p:spPr>
      </p:pic>
      <p:pic>
        <p:nvPicPr>
          <p:cNvPr id="45" name="Logo_hvit_hordaland" hidden="1">
            <a:extLst>
              <a:ext uri="{FF2B5EF4-FFF2-40B4-BE49-F238E27FC236}">
                <a16:creationId xmlns:a16="http://schemas.microsoft.com/office/drawing/2014/main" id="{88AFEB85-488D-4572-B8F6-0B7262FDF4D9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643"/>
          </a:xfrm>
          <a:prstGeom prst="rect">
            <a:avLst/>
          </a:prstGeom>
        </p:spPr>
      </p:pic>
      <p:pic>
        <p:nvPicPr>
          <p:cNvPr id="46" name="Logo_hvit_møreromsdal" hidden="1">
            <a:extLst>
              <a:ext uri="{FF2B5EF4-FFF2-40B4-BE49-F238E27FC236}">
                <a16:creationId xmlns:a16="http://schemas.microsoft.com/office/drawing/2014/main" id="{6E0687CF-F050-448D-8652-D4ECDE34A38B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0600"/>
          </a:xfrm>
          <a:prstGeom prst="rect">
            <a:avLst/>
          </a:prstGeom>
        </p:spPr>
      </p:pic>
      <p:pic>
        <p:nvPicPr>
          <p:cNvPr id="47" name="Logo_hvit_rogahorda" hidden="1">
            <a:extLst>
              <a:ext uri="{FF2B5EF4-FFF2-40B4-BE49-F238E27FC236}">
                <a16:creationId xmlns:a16="http://schemas.microsoft.com/office/drawing/2014/main" id="{DEE953B8-42DF-424A-9357-565934BD51C1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829700"/>
          </a:xfrm>
          <a:prstGeom prst="rect">
            <a:avLst/>
          </a:prstGeom>
        </p:spPr>
      </p:pic>
      <p:pic>
        <p:nvPicPr>
          <p:cNvPr id="48" name="Logo_hvit_nordland" hidden="1">
            <a:extLst>
              <a:ext uri="{FF2B5EF4-FFF2-40B4-BE49-F238E27FC236}">
                <a16:creationId xmlns:a16="http://schemas.microsoft.com/office/drawing/2014/main" id="{5DE52D57-667E-4470-9A6D-F5AAA6AAE5EA}"/>
              </a:ext>
            </a:extLst>
          </p:cNvPr>
          <p:cNvPicPr>
            <a:picLocks noChangeAspect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643"/>
          </a:xfrm>
          <a:prstGeom prst="rect">
            <a:avLst/>
          </a:prstGeom>
        </p:spPr>
      </p:pic>
      <p:pic>
        <p:nvPicPr>
          <p:cNvPr id="49" name="Logo_hvit_nordtrøndelag" hidden="1">
            <a:extLst>
              <a:ext uri="{FF2B5EF4-FFF2-40B4-BE49-F238E27FC236}">
                <a16:creationId xmlns:a16="http://schemas.microsoft.com/office/drawing/2014/main" id="{8E631F6E-5444-4D6D-97A8-3AD726818C8E}"/>
              </a:ext>
            </a:extLst>
          </p:cNvPr>
          <p:cNvPicPr>
            <a:picLocks noChangeAspect="1"/>
          </p:cNvPicPr>
          <p:nvPr userDrawn="1"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0600"/>
          </a:xfrm>
          <a:prstGeom prst="rect">
            <a:avLst/>
          </a:prstGeom>
        </p:spPr>
      </p:pic>
      <p:pic>
        <p:nvPicPr>
          <p:cNvPr id="50" name="Logo_hvit_oppland" hidden="1">
            <a:extLst>
              <a:ext uri="{FF2B5EF4-FFF2-40B4-BE49-F238E27FC236}">
                <a16:creationId xmlns:a16="http://schemas.microsoft.com/office/drawing/2014/main" id="{F63039CD-B777-4DFD-B422-80798D684FE3}"/>
              </a:ext>
            </a:extLst>
          </p:cNvPr>
          <p:cNvPicPr>
            <a:picLocks noChangeAspect="1"/>
          </p:cNvPicPr>
          <p:nvPr userDrawn="1"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68157"/>
          </a:xfrm>
          <a:prstGeom prst="rect">
            <a:avLst/>
          </a:prstGeom>
        </p:spPr>
      </p:pic>
      <p:pic>
        <p:nvPicPr>
          <p:cNvPr id="51" name="Logo_hvit_oslo" hidden="1">
            <a:extLst>
              <a:ext uri="{FF2B5EF4-FFF2-40B4-BE49-F238E27FC236}">
                <a16:creationId xmlns:a16="http://schemas.microsoft.com/office/drawing/2014/main" id="{9F1BEC9A-06C6-4236-BABA-62E7567F363F}"/>
              </a:ext>
            </a:extLst>
          </p:cNvPr>
          <p:cNvPicPr>
            <a:picLocks noChangeAspect="1"/>
          </p:cNvPicPr>
          <p:nvPr userDrawn="1"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0600"/>
          </a:xfrm>
          <a:prstGeom prst="rect">
            <a:avLst/>
          </a:prstGeom>
        </p:spPr>
      </p:pic>
      <p:pic>
        <p:nvPicPr>
          <p:cNvPr id="52" name="Logo_hvit_rogaland" hidden="1">
            <a:extLst>
              <a:ext uri="{FF2B5EF4-FFF2-40B4-BE49-F238E27FC236}">
                <a16:creationId xmlns:a16="http://schemas.microsoft.com/office/drawing/2014/main" id="{F8DC4740-8A0A-45CA-8883-30124BB853FA}"/>
              </a:ext>
            </a:extLst>
          </p:cNvPr>
          <p:cNvPicPr>
            <a:picLocks noChangeAspect="1"/>
          </p:cNvPicPr>
          <p:nvPr userDrawn="1"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68157"/>
          </a:xfrm>
          <a:prstGeom prst="rect">
            <a:avLst/>
          </a:prstGeom>
        </p:spPr>
      </p:pic>
      <p:pic>
        <p:nvPicPr>
          <p:cNvPr id="53" name="Logo_hvit_sogn" hidden="1">
            <a:extLst>
              <a:ext uri="{FF2B5EF4-FFF2-40B4-BE49-F238E27FC236}">
                <a16:creationId xmlns:a16="http://schemas.microsoft.com/office/drawing/2014/main" id="{E69AFE86-C03E-4489-9ABE-415661FC7BFF}"/>
              </a:ext>
            </a:extLst>
          </p:cNvPr>
          <p:cNvPicPr>
            <a:picLocks noChangeAspect="1"/>
          </p:cNvPicPr>
          <p:nvPr userDrawn="1"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0600"/>
          </a:xfrm>
          <a:prstGeom prst="rect">
            <a:avLst/>
          </a:prstGeom>
        </p:spPr>
      </p:pic>
      <p:pic>
        <p:nvPicPr>
          <p:cNvPr id="54" name="Logo_hvit_svalbard" hidden="1">
            <a:extLst>
              <a:ext uri="{FF2B5EF4-FFF2-40B4-BE49-F238E27FC236}">
                <a16:creationId xmlns:a16="http://schemas.microsoft.com/office/drawing/2014/main" id="{0208065F-C9E9-4CEA-9344-5085606FFB07}"/>
              </a:ext>
            </a:extLst>
          </p:cNvPr>
          <p:cNvPicPr>
            <a:picLocks noChangeAspect="1"/>
          </p:cNvPicPr>
          <p:nvPr userDrawn="1"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2200"/>
          </a:xfrm>
          <a:prstGeom prst="rect">
            <a:avLst/>
          </a:prstGeom>
        </p:spPr>
      </p:pic>
      <p:pic>
        <p:nvPicPr>
          <p:cNvPr id="55" name="Logo_hvit_sørtrøndelag" hidden="1">
            <a:extLst>
              <a:ext uri="{FF2B5EF4-FFF2-40B4-BE49-F238E27FC236}">
                <a16:creationId xmlns:a16="http://schemas.microsoft.com/office/drawing/2014/main" id="{6AF94135-D63C-4146-B78E-038377E268F4}"/>
              </a:ext>
            </a:extLst>
          </p:cNvPr>
          <p:cNvPicPr>
            <a:picLocks noChangeAspect="1"/>
          </p:cNvPicPr>
          <p:nvPr userDrawn="1"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0600"/>
          </a:xfrm>
          <a:prstGeom prst="rect">
            <a:avLst/>
          </a:prstGeom>
        </p:spPr>
      </p:pic>
      <p:pic>
        <p:nvPicPr>
          <p:cNvPr id="56" name="Logo_hvit_telemark" hidden="1">
            <a:extLst>
              <a:ext uri="{FF2B5EF4-FFF2-40B4-BE49-F238E27FC236}">
                <a16:creationId xmlns:a16="http://schemas.microsoft.com/office/drawing/2014/main" id="{CB016BAB-D9DF-4D70-8248-6D3CDB1921CC}"/>
              </a:ext>
            </a:extLst>
          </p:cNvPr>
          <p:cNvPicPr>
            <a:picLocks noChangeAspect="1"/>
          </p:cNvPicPr>
          <p:nvPr userDrawn="1"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643"/>
          </a:xfrm>
          <a:prstGeom prst="rect">
            <a:avLst/>
          </a:prstGeom>
        </p:spPr>
      </p:pic>
      <p:pic>
        <p:nvPicPr>
          <p:cNvPr id="57" name="Logo_hvit_troms" hidden="1">
            <a:extLst>
              <a:ext uri="{FF2B5EF4-FFF2-40B4-BE49-F238E27FC236}">
                <a16:creationId xmlns:a16="http://schemas.microsoft.com/office/drawing/2014/main" id="{30AF6FFB-CEB6-4967-8161-2EC99EC0D0DC}"/>
              </a:ext>
            </a:extLst>
          </p:cNvPr>
          <p:cNvPicPr>
            <a:picLocks noChangeAspect="1"/>
          </p:cNvPicPr>
          <p:nvPr userDrawn="1"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643"/>
          </a:xfrm>
          <a:prstGeom prst="rect">
            <a:avLst/>
          </a:prstGeom>
        </p:spPr>
      </p:pic>
      <p:pic>
        <p:nvPicPr>
          <p:cNvPr id="58" name="Logo_hvit_vestagder" hidden="1">
            <a:extLst>
              <a:ext uri="{FF2B5EF4-FFF2-40B4-BE49-F238E27FC236}">
                <a16:creationId xmlns:a16="http://schemas.microsoft.com/office/drawing/2014/main" id="{EDF6161F-F219-4148-B401-FA64494E448E}"/>
              </a:ext>
            </a:extLst>
          </p:cNvPr>
          <p:cNvPicPr>
            <a:picLocks noChangeAspect="1"/>
          </p:cNvPicPr>
          <p:nvPr userDrawn="1"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0600"/>
          </a:xfrm>
          <a:prstGeom prst="rect">
            <a:avLst/>
          </a:prstGeom>
        </p:spPr>
      </p:pic>
      <p:pic>
        <p:nvPicPr>
          <p:cNvPr id="60" name="Logo_hvit_vestfold" hidden="1">
            <a:extLst>
              <a:ext uri="{FF2B5EF4-FFF2-40B4-BE49-F238E27FC236}">
                <a16:creationId xmlns:a16="http://schemas.microsoft.com/office/drawing/2014/main" id="{B2BDA48A-4DD2-49EF-826E-1081577604FE}"/>
              </a:ext>
            </a:extLst>
          </p:cNvPr>
          <p:cNvPicPr>
            <a:picLocks noChangeAspect="1"/>
          </p:cNvPicPr>
          <p:nvPr userDrawn="1"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643"/>
          </a:xfrm>
          <a:prstGeom prst="rect">
            <a:avLst/>
          </a:prstGeom>
        </p:spPr>
      </p:pic>
      <p:pic>
        <p:nvPicPr>
          <p:cNvPr id="62" name="Logo_hvit_østfold" hidden="1">
            <a:extLst>
              <a:ext uri="{FF2B5EF4-FFF2-40B4-BE49-F238E27FC236}">
                <a16:creationId xmlns:a16="http://schemas.microsoft.com/office/drawing/2014/main" id="{8DC30E35-87CF-43FB-9A46-464D2624F552}"/>
              </a:ext>
            </a:extLst>
          </p:cNvPr>
          <p:cNvPicPr>
            <a:picLocks noChangeAspect="1"/>
          </p:cNvPicPr>
          <p:nvPr userDrawn="1"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11972"/>
          </a:xfrm>
          <a:prstGeom prst="rect">
            <a:avLst/>
          </a:prstGeom>
        </p:spPr>
      </p:pic>
      <p:pic>
        <p:nvPicPr>
          <p:cNvPr id="66" name="Logo_hvit_buskerud" hidden="1">
            <a:extLst>
              <a:ext uri="{FF2B5EF4-FFF2-40B4-BE49-F238E27FC236}">
                <a16:creationId xmlns:a16="http://schemas.microsoft.com/office/drawing/2014/main" id="{6EAEC122-0ECA-406A-A843-50585B3FFEB9}"/>
              </a:ext>
            </a:extLst>
          </p:cNvPr>
          <p:cNvPicPr>
            <a:picLocks noChangeAspect="1"/>
          </p:cNvPicPr>
          <p:nvPr userDrawn="1"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340"/>
          </a:xfrm>
          <a:prstGeom prst="rect">
            <a:avLst/>
          </a:prstGeom>
        </p:spPr>
      </p:pic>
      <p:pic>
        <p:nvPicPr>
          <p:cNvPr id="68" name="Logo_hvit_lederforum" hidden="1">
            <a:extLst>
              <a:ext uri="{FF2B5EF4-FFF2-40B4-BE49-F238E27FC236}">
                <a16:creationId xmlns:a16="http://schemas.microsoft.com/office/drawing/2014/main" id="{4FDA9DA5-D810-48B5-8D1C-1350B22C0CCF}"/>
              </a:ext>
            </a:extLst>
          </p:cNvPr>
          <p:cNvPicPr>
            <a:picLocks noChangeAspect="1"/>
          </p:cNvPicPr>
          <p:nvPr userDrawn="1"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340"/>
          </a:xfrm>
          <a:prstGeom prst="rect">
            <a:avLst/>
          </a:prstGeom>
        </p:spPr>
      </p:pic>
      <p:pic>
        <p:nvPicPr>
          <p:cNvPr id="70" name="Logo_hvit_nord" hidden="1">
            <a:extLst>
              <a:ext uri="{FF2B5EF4-FFF2-40B4-BE49-F238E27FC236}">
                <a16:creationId xmlns:a16="http://schemas.microsoft.com/office/drawing/2014/main" id="{F8B1E378-1C2D-433C-A939-419736F7B901}"/>
              </a:ext>
            </a:extLst>
          </p:cNvPr>
          <p:cNvPicPr>
            <a:picLocks noChangeAspect="1"/>
          </p:cNvPicPr>
          <p:nvPr userDrawn="1"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340"/>
          </a:xfrm>
          <a:prstGeom prst="rect">
            <a:avLst/>
          </a:prstGeom>
        </p:spPr>
      </p:pic>
      <p:pic>
        <p:nvPicPr>
          <p:cNvPr id="72" name="Logo_hvit_studentene" hidden="1">
            <a:extLst>
              <a:ext uri="{FF2B5EF4-FFF2-40B4-BE49-F238E27FC236}">
                <a16:creationId xmlns:a16="http://schemas.microsoft.com/office/drawing/2014/main" id="{5797D306-4D32-4D48-8AB9-06C2D7E84BA7}"/>
              </a:ext>
            </a:extLst>
          </p:cNvPr>
          <p:cNvPicPr>
            <a:picLocks noChangeAspect="1"/>
          </p:cNvPicPr>
          <p:nvPr userDrawn="1"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340"/>
          </a:xfrm>
          <a:prstGeom prst="rect">
            <a:avLst/>
          </a:prstGeom>
        </p:spPr>
      </p:pic>
      <p:pic>
        <p:nvPicPr>
          <p:cNvPr id="74" name="Logo_hvit_tillitsvalgt" hidden="1">
            <a:extLst>
              <a:ext uri="{FF2B5EF4-FFF2-40B4-BE49-F238E27FC236}">
                <a16:creationId xmlns:a16="http://schemas.microsoft.com/office/drawing/2014/main" id="{A485EF1D-0DEC-4ABD-9ECB-04CB59E2B4AE}"/>
              </a:ext>
            </a:extLst>
          </p:cNvPr>
          <p:cNvPicPr>
            <a:picLocks noChangeAspect="1"/>
          </p:cNvPicPr>
          <p:nvPr userDrawn="1"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68157"/>
          </a:xfrm>
          <a:prstGeom prst="rect">
            <a:avLst/>
          </a:prstGeom>
        </p:spPr>
      </p:pic>
      <p:pic>
        <p:nvPicPr>
          <p:cNvPr id="76" name="Logo_hvit_nito" hidden="1">
            <a:extLst>
              <a:ext uri="{FF2B5EF4-FFF2-40B4-BE49-F238E27FC236}">
                <a16:creationId xmlns:a16="http://schemas.microsoft.com/office/drawing/2014/main" id="{4F2C7670-FADD-4538-8A5D-EA6CD044A7AA}"/>
              </a:ext>
            </a:extLst>
          </p:cNvPr>
          <p:cNvPicPr>
            <a:picLocks noChangeAspect="1"/>
          </p:cNvPicPr>
          <p:nvPr userDrawn="1"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010019"/>
          </a:xfrm>
          <a:prstGeom prst="rect">
            <a:avLst/>
          </a:prstGeom>
        </p:spPr>
      </p:pic>
      <p:pic>
        <p:nvPicPr>
          <p:cNvPr id="82" name="Logo_hvit_geomatikk" hidden="1">
            <a:extLst>
              <a:ext uri="{FF2B5EF4-FFF2-40B4-BE49-F238E27FC236}">
                <a16:creationId xmlns:a16="http://schemas.microsoft.com/office/drawing/2014/main" id="{575A2C32-AF20-4784-A11A-E408E2D40B8D}"/>
              </a:ext>
            </a:extLst>
          </p:cNvPr>
          <p:cNvPicPr>
            <a:picLocks noChangeAspect="1"/>
          </p:cNvPicPr>
          <p:nvPr userDrawn="1"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2078"/>
          </a:xfrm>
          <a:prstGeom prst="rect">
            <a:avLst/>
          </a:prstGeom>
        </p:spPr>
      </p:pic>
      <p:pic>
        <p:nvPicPr>
          <p:cNvPr id="84" name="Logo_hvit_ikt" hidden="1">
            <a:extLst>
              <a:ext uri="{FF2B5EF4-FFF2-40B4-BE49-F238E27FC236}">
                <a16:creationId xmlns:a16="http://schemas.microsoft.com/office/drawing/2014/main" id="{A71A5E51-B0A2-4285-8107-510DA46AEC15}"/>
              </a:ext>
            </a:extLst>
          </p:cNvPr>
          <p:cNvPicPr>
            <a:picLocks noChangeAspect="1"/>
          </p:cNvPicPr>
          <p:nvPr userDrawn="1"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2078"/>
          </a:xfrm>
          <a:prstGeom prst="rect">
            <a:avLst/>
          </a:prstGeom>
        </p:spPr>
      </p:pic>
      <p:pic>
        <p:nvPicPr>
          <p:cNvPr id="88" name="Logo_hvit_ortopedi" hidden="1">
            <a:extLst>
              <a:ext uri="{FF2B5EF4-FFF2-40B4-BE49-F238E27FC236}">
                <a16:creationId xmlns:a16="http://schemas.microsoft.com/office/drawing/2014/main" id="{1E092E74-DF71-4801-A380-61717CA82290}"/>
              </a:ext>
            </a:extLst>
          </p:cNvPr>
          <p:cNvPicPr>
            <a:picLocks noChangeAspect="1"/>
          </p:cNvPicPr>
          <p:nvPr userDrawn="1"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0235"/>
          </a:xfrm>
          <a:prstGeom prst="rect">
            <a:avLst/>
          </a:prstGeom>
        </p:spPr>
      </p:pic>
      <p:pic>
        <p:nvPicPr>
          <p:cNvPr id="90" name="Logo_hvit_petroleum" hidden="1">
            <a:extLst>
              <a:ext uri="{FF2B5EF4-FFF2-40B4-BE49-F238E27FC236}">
                <a16:creationId xmlns:a16="http://schemas.microsoft.com/office/drawing/2014/main" id="{BD9AAE97-2E84-4CD5-9729-A9D5D41DDCA0}"/>
              </a:ext>
            </a:extLst>
          </p:cNvPr>
          <p:cNvPicPr>
            <a:picLocks noChangeAspect="1"/>
          </p:cNvPicPr>
          <p:nvPr userDrawn="1"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2078"/>
          </a:xfrm>
          <a:prstGeom prst="rect">
            <a:avLst/>
          </a:prstGeom>
        </p:spPr>
      </p:pic>
      <p:pic>
        <p:nvPicPr>
          <p:cNvPr id="92" name="Logo_hvit_skole" hidden="1">
            <a:extLst>
              <a:ext uri="{FF2B5EF4-FFF2-40B4-BE49-F238E27FC236}">
                <a16:creationId xmlns:a16="http://schemas.microsoft.com/office/drawing/2014/main" id="{B0A27619-1989-4BF6-B210-7DE689BFD10D}"/>
              </a:ext>
            </a:extLst>
          </p:cNvPr>
          <p:cNvPicPr>
            <a:picLocks noChangeAspect="1"/>
          </p:cNvPicPr>
          <p:nvPr userDrawn="1"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2078"/>
          </a:xfrm>
          <a:prstGeom prst="rect">
            <a:avLst/>
          </a:prstGeom>
        </p:spPr>
      </p:pic>
      <p:pic>
        <p:nvPicPr>
          <p:cNvPr id="96" name="Logo_grønn_AustAgder" hidden="1">
            <a:extLst>
              <a:ext uri="{FF2B5EF4-FFF2-40B4-BE49-F238E27FC236}">
                <a16:creationId xmlns:a16="http://schemas.microsoft.com/office/drawing/2014/main" id="{E8C979D4-7A6E-42E9-8CD3-D19EC44342CC}"/>
              </a:ext>
            </a:extLst>
          </p:cNvPr>
          <p:cNvPicPr>
            <a:picLocks noChangeAspect="1"/>
          </p:cNvPicPr>
          <p:nvPr userDrawn="1"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5486"/>
          </a:xfrm>
          <a:prstGeom prst="rect">
            <a:avLst/>
          </a:prstGeom>
        </p:spPr>
      </p:pic>
      <p:pic>
        <p:nvPicPr>
          <p:cNvPr id="100" name="Logo_grønn_buskerud" hidden="1">
            <a:extLst>
              <a:ext uri="{FF2B5EF4-FFF2-40B4-BE49-F238E27FC236}">
                <a16:creationId xmlns:a16="http://schemas.microsoft.com/office/drawing/2014/main" id="{F2DE6794-35F0-403A-8481-B3046ABFB9CF}"/>
              </a:ext>
            </a:extLst>
          </p:cNvPr>
          <p:cNvPicPr>
            <a:picLocks noChangeAspect="1"/>
          </p:cNvPicPr>
          <p:nvPr userDrawn="1"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11815"/>
          </a:xfrm>
          <a:prstGeom prst="rect">
            <a:avLst/>
          </a:prstGeom>
        </p:spPr>
      </p:pic>
      <p:pic>
        <p:nvPicPr>
          <p:cNvPr id="104" name="Logo_grønn_finnmark" hidden="1">
            <a:extLst>
              <a:ext uri="{FF2B5EF4-FFF2-40B4-BE49-F238E27FC236}">
                <a16:creationId xmlns:a16="http://schemas.microsoft.com/office/drawing/2014/main" id="{FCA280B6-FB4A-41CE-8B78-CD37F7528430}"/>
              </a:ext>
            </a:extLst>
          </p:cNvPr>
          <p:cNvPicPr>
            <a:picLocks noChangeAspect="1"/>
          </p:cNvPicPr>
          <p:nvPr userDrawn="1"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11815"/>
          </a:xfrm>
          <a:prstGeom prst="rect">
            <a:avLst/>
          </a:prstGeom>
        </p:spPr>
      </p:pic>
      <p:pic>
        <p:nvPicPr>
          <p:cNvPr id="106" name="Logo_grønn_geomatikk" hidden="1">
            <a:extLst>
              <a:ext uri="{FF2B5EF4-FFF2-40B4-BE49-F238E27FC236}">
                <a16:creationId xmlns:a16="http://schemas.microsoft.com/office/drawing/2014/main" id="{D9759E61-32CC-4129-B220-8A6EAC2928D3}"/>
              </a:ext>
            </a:extLst>
          </p:cNvPr>
          <p:cNvPicPr>
            <a:picLocks noChangeAspect="1"/>
          </p:cNvPicPr>
          <p:nvPr userDrawn="1"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21551"/>
          </a:xfrm>
          <a:prstGeom prst="rect">
            <a:avLst/>
          </a:prstGeom>
        </p:spPr>
      </p:pic>
      <p:pic>
        <p:nvPicPr>
          <p:cNvPr id="108" name="Logo_grønn_hedmark" hidden="1">
            <a:extLst>
              <a:ext uri="{FF2B5EF4-FFF2-40B4-BE49-F238E27FC236}">
                <a16:creationId xmlns:a16="http://schemas.microsoft.com/office/drawing/2014/main" id="{B8086502-C734-4BF9-8A77-41656BEC65D8}"/>
              </a:ext>
            </a:extLst>
          </p:cNvPr>
          <p:cNvPicPr>
            <a:picLocks noChangeAspect="1"/>
          </p:cNvPicPr>
          <p:nvPr userDrawn="1"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11815"/>
          </a:xfrm>
          <a:prstGeom prst="rect">
            <a:avLst/>
          </a:prstGeom>
        </p:spPr>
      </p:pic>
      <p:pic>
        <p:nvPicPr>
          <p:cNvPr id="110" name="Logo_grønn_hordaland" hidden="1">
            <a:extLst>
              <a:ext uri="{FF2B5EF4-FFF2-40B4-BE49-F238E27FC236}">
                <a16:creationId xmlns:a16="http://schemas.microsoft.com/office/drawing/2014/main" id="{071457A5-1CFF-49D5-8EC6-F4BCD69DFC0B}"/>
              </a:ext>
            </a:extLst>
          </p:cNvPr>
          <p:cNvPicPr>
            <a:picLocks noChangeAspect="1"/>
          </p:cNvPicPr>
          <p:nvPr userDrawn="1"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16857"/>
          </a:xfrm>
          <a:prstGeom prst="rect">
            <a:avLst/>
          </a:prstGeom>
        </p:spPr>
      </p:pic>
      <p:pic>
        <p:nvPicPr>
          <p:cNvPr id="112" name="Logo_grønn_ikt" hidden="1">
            <a:extLst>
              <a:ext uri="{FF2B5EF4-FFF2-40B4-BE49-F238E27FC236}">
                <a16:creationId xmlns:a16="http://schemas.microsoft.com/office/drawing/2014/main" id="{E5EFF9B4-8B8D-491A-B913-8E91261CFAC6}"/>
              </a:ext>
            </a:extLst>
          </p:cNvPr>
          <p:cNvPicPr>
            <a:picLocks noChangeAspect="1"/>
          </p:cNvPicPr>
          <p:nvPr userDrawn="1"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21551"/>
          </a:xfrm>
          <a:prstGeom prst="rect">
            <a:avLst/>
          </a:prstGeom>
        </p:spPr>
      </p:pic>
      <p:pic>
        <p:nvPicPr>
          <p:cNvPr id="114" name="Logo_grønn_lederforum" hidden="1">
            <a:extLst>
              <a:ext uri="{FF2B5EF4-FFF2-40B4-BE49-F238E27FC236}">
                <a16:creationId xmlns:a16="http://schemas.microsoft.com/office/drawing/2014/main" id="{1139B4CA-426B-41C8-8CAA-1687A5F2BEB3}"/>
              </a:ext>
            </a:extLst>
          </p:cNvPr>
          <p:cNvPicPr>
            <a:picLocks noChangeAspect="1"/>
          </p:cNvPicPr>
          <p:nvPr userDrawn="1"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21551"/>
          </a:xfrm>
          <a:prstGeom prst="rect">
            <a:avLst/>
          </a:prstGeom>
        </p:spPr>
      </p:pic>
      <p:pic>
        <p:nvPicPr>
          <p:cNvPr id="118" name="Logo_grønn_møreromsdal" hidden="1">
            <a:extLst>
              <a:ext uri="{FF2B5EF4-FFF2-40B4-BE49-F238E27FC236}">
                <a16:creationId xmlns:a16="http://schemas.microsoft.com/office/drawing/2014/main" id="{3E15F55C-C4D2-483F-AF23-F4970E6BB5CA}"/>
              </a:ext>
            </a:extLst>
          </p:cNvPr>
          <p:cNvPicPr>
            <a:picLocks noChangeAspect="1"/>
          </p:cNvPicPr>
          <p:nvPr userDrawn="1"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85258"/>
          </a:xfrm>
          <a:prstGeom prst="rect">
            <a:avLst/>
          </a:prstGeom>
        </p:spPr>
      </p:pic>
      <p:pic>
        <p:nvPicPr>
          <p:cNvPr id="122" name="Logo_grønn_nord" hidden="1">
            <a:extLst>
              <a:ext uri="{FF2B5EF4-FFF2-40B4-BE49-F238E27FC236}">
                <a16:creationId xmlns:a16="http://schemas.microsoft.com/office/drawing/2014/main" id="{1D2EE310-FF68-4F37-8F5F-50D1561CE990}"/>
              </a:ext>
            </a:extLst>
          </p:cNvPr>
          <p:cNvPicPr>
            <a:picLocks noChangeAspect="1"/>
          </p:cNvPicPr>
          <p:nvPr userDrawn="1"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11815"/>
          </a:xfrm>
          <a:prstGeom prst="rect">
            <a:avLst/>
          </a:prstGeom>
        </p:spPr>
      </p:pic>
      <p:pic>
        <p:nvPicPr>
          <p:cNvPr id="124" name="Logo_grønn_nordtrøndelag" hidden="1">
            <a:extLst>
              <a:ext uri="{FF2B5EF4-FFF2-40B4-BE49-F238E27FC236}">
                <a16:creationId xmlns:a16="http://schemas.microsoft.com/office/drawing/2014/main" id="{1F8B62A1-C2AE-4FC5-B8BC-FDBCBB98C367}"/>
              </a:ext>
            </a:extLst>
          </p:cNvPr>
          <p:cNvPicPr>
            <a:picLocks noChangeAspect="1"/>
          </p:cNvPicPr>
          <p:nvPr userDrawn="1"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85258"/>
          </a:xfrm>
          <a:prstGeom prst="rect">
            <a:avLst/>
          </a:prstGeom>
        </p:spPr>
      </p:pic>
      <p:pic>
        <p:nvPicPr>
          <p:cNvPr id="126" name="Logo_grønn_nordland" hidden="1">
            <a:extLst>
              <a:ext uri="{FF2B5EF4-FFF2-40B4-BE49-F238E27FC236}">
                <a16:creationId xmlns:a16="http://schemas.microsoft.com/office/drawing/2014/main" id="{ABC17781-777E-4B67-B68C-5F6DA5127DF0}"/>
              </a:ext>
            </a:extLst>
          </p:cNvPr>
          <p:cNvPicPr>
            <a:picLocks noChangeAspect="1"/>
          </p:cNvPicPr>
          <p:nvPr userDrawn="1"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16857"/>
          </a:xfrm>
          <a:prstGeom prst="rect">
            <a:avLst/>
          </a:prstGeom>
        </p:spPr>
      </p:pic>
      <p:pic>
        <p:nvPicPr>
          <p:cNvPr id="128" name="Logo_grønn_oppland" hidden="1">
            <a:extLst>
              <a:ext uri="{FF2B5EF4-FFF2-40B4-BE49-F238E27FC236}">
                <a16:creationId xmlns:a16="http://schemas.microsoft.com/office/drawing/2014/main" id="{3F13469D-0699-405C-A63A-947EB3732893}"/>
              </a:ext>
            </a:extLst>
          </p:cNvPr>
          <p:cNvPicPr>
            <a:picLocks noChangeAspect="1"/>
          </p:cNvPicPr>
          <p:nvPr userDrawn="1"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5486"/>
          </a:xfrm>
          <a:prstGeom prst="rect">
            <a:avLst/>
          </a:prstGeom>
        </p:spPr>
      </p:pic>
      <p:pic>
        <p:nvPicPr>
          <p:cNvPr id="129" name="Logo_grønn_ortopedi" hidden="1">
            <a:extLst>
              <a:ext uri="{FF2B5EF4-FFF2-40B4-BE49-F238E27FC236}">
                <a16:creationId xmlns:a16="http://schemas.microsoft.com/office/drawing/2014/main" id="{D9818536-990C-461E-99E0-B71EE1055741}"/>
              </a:ext>
            </a:extLst>
          </p:cNvPr>
          <p:cNvPicPr>
            <a:picLocks noChangeAspect="1"/>
          </p:cNvPicPr>
          <p:nvPr userDrawn="1"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9972"/>
          </a:xfrm>
          <a:prstGeom prst="rect">
            <a:avLst/>
          </a:prstGeom>
        </p:spPr>
      </p:pic>
      <p:pic>
        <p:nvPicPr>
          <p:cNvPr id="130" name="Logo_grønn_oslo" hidden="1">
            <a:extLst>
              <a:ext uri="{FF2B5EF4-FFF2-40B4-BE49-F238E27FC236}">
                <a16:creationId xmlns:a16="http://schemas.microsoft.com/office/drawing/2014/main" id="{903CFF78-EB77-42E6-AAB1-BE3309A34884}"/>
              </a:ext>
            </a:extLst>
          </p:cNvPr>
          <p:cNvPicPr>
            <a:picLocks noChangeAspect="1"/>
          </p:cNvPicPr>
          <p:nvPr userDrawn="1"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85258"/>
          </a:xfrm>
          <a:prstGeom prst="rect">
            <a:avLst/>
          </a:prstGeom>
        </p:spPr>
      </p:pic>
      <p:pic>
        <p:nvPicPr>
          <p:cNvPr id="131" name="Logo_grønn_petroleum" hidden="1">
            <a:extLst>
              <a:ext uri="{FF2B5EF4-FFF2-40B4-BE49-F238E27FC236}">
                <a16:creationId xmlns:a16="http://schemas.microsoft.com/office/drawing/2014/main" id="{71FE4CF2-4257-4305-9E52-EC13E2AA7F68}"/>
              </a:ext>
            </a:extLst>
          </p:cNvPr>
          <p:cNvPicPr>
            <a:picLocks noChangeAspect="1"/>
          </p:cNvPicPr>
          <p:nvPr userDrawn="1"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21551"/>
          </a:xfrm>
          <a:prstGeom prst="rect">
            <a:avLst/>
          </a:prstGeom>
        </p:spPr>
      </p:pic>
      <p:pic>
        <p:nvPicPr>
          <p:cNvPr id="132" name="Logo_grønn_rogaland" hidden="1">
            <a:extLst>
              <a:ext uri="{FF2B5EF4-FFF2-40B4-BE49-F238E27FC236}">
                <a16:creationId xmlns:a16="http://schemas.microsoft.com/office/drawing/2014/main" id="{B93CF9CD-5FF9-40D8-B467-C13C48AF8DBC}"/>
              </a:ext>
            </a:extLst>
          </p:cNvPr>
          <p:cNvPicPr>
            <a:picLocks noChangeAspect="1"/>
          </p:cNvPicPr>
          <p:nvPr userDrawn="1"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5486"/>
          </a:xfrm>
          <a:prstGeom prst="rect">
            <a:avLst/>
          </a:prstGeom>
        </p:spPr>
      </p:pic>
      <p:pic>
        <p:nvPicPr>
          <p:cNvPr id="133" name="Logo_grønn_skole" hidden="1">
            <a:extLst>
              <a:ext uri="{FF2B5EF4-FFF2-40B4-BE49-F238E27FC236}">
                <a16:creationId xmlns:a16="http://schemas.microsoft.com/office/drawing/2014/main" id="{7E20E9B8-54BB-44CA-A6DF-93937BD1BDF6}"/>
              </a:ext>
            </a:extLst>
          </p:cNvPr>
          <p:cNvPicPr>
            <a:picLocks noChangeAspect="1"/>
          </p:cNvPicPr>
          <p:nvPr userDrawn="1"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21551"/>
          </a:xfrm>
          <a:prstGeom prst="rect">
            <a:avLst/>
          </a:prstGeom>
        </p:spPr>
      </p:pic>
      <p:pic>
        <p:nvPicPr>
          <p:cNvPr id="134" name="Logo_grønn_sogn" hidden="1">
            <a:extLst>
              <a:ext uri="{FF2B5EF4-FFF2-40B4-BE49-F238E27FC236}">
                <a16:creationId xmlns:a16="http://schemas.microsoft.com/office/drawing/2014/main" id="{6AC983E1-D19A-4C07-BB97-654FF4FEEE62}"/>
              </a:ext>
            </a:extLst>
          </p:cNvPr>
          <p:cNvPicPr>
            <a:picLocks noChangeAspect="1"/>
          </p:cNvPicPr>
          <p:nvPr userDrawn="1"/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85258"/>
          </a:xfrm>
          <a:prstGeom prst="rect">
            <a:avLst/>
          </a:prstGeom>
        </p:spPr>
      </p:pic>
      <p:pic>
        <p:nvPicPr>
          <p:cNvPr id="135" name="Logo_grønn_studentene" hidden="1">
            <a:extLst>
              <a:ext uri="{FF2B5EF4-FFF2-40B4-BE49-F238E27FC236}">
                <a16:creationId xmlns:a16="http://schemas.microsoft.com/office/drawing/2014/main" id="{13D0FD25-B5A8-4159-97E2-23EAA9B44114}"/>
              </a:ext>
            </a:extLst>
          </p:cNvPr>
          <p:cNvPicPr>
            <a:picLocks noChangeAspect="1"/>
          </p:cNvPicPr>
          <p:nvPr userDrawn="1"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11815"/>
          </a:xfrm>
          <a:prstGeom prst="rect">
            <a:avLst/>
          </a:prstGeom>
        </p:spPr>
      </p:pic>
      <p:pic>
        <p:nvPicPr>
          <p:cNvPr id="136" name="Logo_grønn_svalbard" hidden="1">
            <a:extLst>
              <a:ext uri="{FF2B5EF4-FFF2-40B4-BE49-F238E27FC236}">
                <a16:creationId xmlns:a16="http://schemas.microsoft.com/office/drawing/2014/main" id="{50586E9A-9CA0-4859-8A55-DCA376CC2A52}"/>
              </a:ext>
            </a:extLst>
          </p:cNvPr>
          <p:cNvPicPr>
            <a:picLocks noChangeAspect="1"/>
          </p:cNvPicPr>
          <p:nvPr userDrawn="1"/>
        </p:nvPicPr>
        <p:blipFill>
          <a:blip r:embed="rId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7086"/>
          </a:xfrm>
          <a:prstGeom prst="rect">
            <a:avLst/>
          </a:prstGeom>
        </p:spPr>
      </p:pic>
      <p:pic>
        <p:nvPicPr>
          <p:cNvPr id="137" name="Logo_grønn_sørtrøndelag" hidden="1">
            <a:extLst>
              <a:ext uri="{FF2B5EF4-FFF2-40B4-BE49-F238E27FC236}">
                <a16:creationId xmlns:a16="http://schemas.microsoft.com/office/drawing/2014/main" id="{323212B8-5417-449B-BD00-ACBADE29124E}"/>
              </a:ext>
            </a:extLst>
          </p:cNvPr>
          <p:cNvPicPr>
            <a:picLocks noChangeAspect="1"/>
          </p:cNvPicPr>
          <p:nvPr userDrawn="1"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85258"/>
          </a:xfrm>
          <a:prstGeom prst="rect">
            <a:avLst/>
          </a:prstGeom>
        </p:spPr>
      </p:pic>
      <p:pic>
        <p:nvPicPr>
          <p:cNvPr id="138" name="Logo_grønn_telemark" hidden="1">
            <a:extLst>
              <a:ext uri="{FF2B5EF4-FFF2-40B4-BE49-F238E27FC236}">
                <a16:creationId xmlns:a16="http://schemas.microsoft.com/office/drawing/2014/main" id="{F8BCE2E2-022C-48B3-97B6-9F243E64EA15}"/>
              </a:ext>
            </a:extLst>
          </p:cNvPr>
          <p:cNvPicPr>
            <a:picLocks noChangeAspect="1"/>
          </p:cNvPicPr>
          <p:nvPr userDrawn="1"/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16857"/>
          </a:xfrm>
          <a:prstGeom prst="rect">
            <a:avLst/>
          </a:prstGeom>
        </p:spPr>
      </p:pic>
      <p:pic>
        <p:nvPicPr>
          <p:cNvPr id="139" name="Logo_grønn_tillitsvalgt" hidden="1">
            <a:extLst>
              <a:ext uri="{FF2B5EF4-FFF2-40B4-BE49-F238E27FC236}">
                <a16:creationId xmlns:a16="http://schemas.microsoft.com/office/drawing/2014/main" id="{00479BE6-891B-4020-B4B1-DE4F4482EE8E}"/>
              </a:ext>
            </a:extLst>
          </p:cNvPr>
          <p:cNvPicPr>
            <a:picLocks noChangeAspect="1"/>
          </p:cNvPicPr>
          <p:nvPr userDrawn="1"/>
        </p:nvPicPr>
        <p:blipFill>
          <a:blip r:embed="rId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0235"/>
          </a:xfrm>
          <a:prstGeom prst="rect">
            <a:avLst/>
          </a:prstGeom>
        </p:spPr>
      </p:pic>
      <p:pic>
        <p:nvPicPr>
          <p:cNvPr id="140" name="Logo_grønn_troms" hidden="1">
            <a:extLst>
              <a:ext uri="{FF2B5EF4-FFF2-40B4-BE49-F238E27FC236}">
                <a16:creationId xmlns:a16="http://schemas.microsoft.com/office/drawing/2014/main" id="{D45F93E0-3500-4A32-A61A-753A847D06E0}"/>
              </a:ext>
            </a:extLst>
          </p:cNvPr>
          <p:cNvPicPr>
            <a:picLocks noChangeAspect="1"/>
          </p:cNvPicPr>
          <p:nvPr userDrawn="1"/>
        </p:nvPicPr>
        <p:blipFill>
          <a:blip r:embed="rId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16857"/>
          </a:xfrm>
          <a:prstGeom prst="rect">
            <a:avLst/>
          </a:prstGeom>
        </p:spPr>
      </p:pic>
      <p:pic>
        <p:nvPicPr>
          <p:cNvPr id="142" name="Logo_grønn_vestagder" hidden="1">
            <a:extLst>
              <a:ext uri="{FF2B5EF4-FFF2-40B4-BE49-F238E27FC236}">
                <a16:creationId xmlns:a16="http://schemas.microsoft.com/office/drawing/2014/main" id="{FBAE5B19-54AC-4883-893A-418D9820E43B}"/>
              </a:ext>
            </a:extLst>
          </p:cNvPr>
          <p:cNvPicPr>
            <a:picLocks noChangeAspect="1"/>
          </p:cNvPicPr>
          <p:nvPr userDrawn="1"/>
        </p:nvPicPr>
        <p:blipFill>
          <a:blip r:embed="rId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85258"/>
          </a:xfrm>
          <a:prstGeom prst="rect">
            <a:avLst/>
          </a:prstGeom>
        </p:spPr>
      </p:pic>
      <p:pic>
        <p:nvPicPr>
          <p:cNvPr id="143" name="Logo_grønn_vestfold" hidden="1">
            <a:extLst>
              <a:ext uri="{FF2B5EF4-FFF2-40B4-BE49-F238E27FC236}">
                <a16:creationId xmlns:a16="http://schemas.microsoft.com/office/drawing/2014/main" id="{A0BF771C-6908-4FC8-84FE-A01CC41F8275}"/>
              </a:ext>
            </a:extLst>
          </p:cNvPr>
          <p:cNvPicPr>
            <a:picLocks noChangeAspect="1"/>
          </p:cNvPicPr>
          <p:nvPr userDrawn="1"/>
        </p:nvPicPr>
        <p:blipFill>
          <a:blip r:embed="rId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16857"/>
          </a:xfrm>
          <a:prstGeom prst="rect">
            <a:avLst/>
          </a:prstGeom>
        </p:spPr>
      </p:pic>
      <p:pic>
        <p:nvPicPr>
          <p:cNvPr id="144" name="Logo_grønn_østfold" hidden="1">
            <a:extLst>
              <a:ext uri="{FF2B5EF4-FFF2-40B4-BE49-F238E27FC236}">
                <a16:creationId xmlns:a16="http://schemas.microsoft.com/office/drawing/2014/main" id="{B498AA26-7D13-45E6-A7E1-01DA1E320370}"/>
              </a:ext>
            </a:extLst>
          </p:cNvPr>
          <p:cNvPicPr>
            <a:picLocks noChangeAspect="1"/>
          </p:cNvPicPr>
          <p:nvPr userDrawn="1"/>
        </p:nvPicPr>
        <p:blipFill>
          <a:blip r:embed="rId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26629"/>
          </a:xfrm>
          <a:prstGeom prst="rect">
            <a:avLst/>
          </a:prstGeom>
        </p:spPr>
      </p:pic>
      <p:sp>
        <p:nvSpPr>
          <p:cNvPr id="77" name="NITOMAL" hidden="1">
            <a:extLst>
              <a:ext uri="{FF2B5EF4-FFF2-40B4-BE49-F238E27FC236}">
                <a16:creationId xmlns:a16="http://schemas.microsoft.com/office/drawing/2014/main" id="{8977EE29-071A-4B2D-B2E2-05AEA0A4120E}"/>
              </a:ext>
            </a:extLst>
          </p:cNvPr>
          <p:cNvSpPr/>
          <p:nvPr userDrawn="1"/>
        </p:nvSpPr>
        <p:spPr>
          <a:xfrm>
            <a:off x="0" y="0"/>
            <a:ext cx="365760" cy="4111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1" name="Logo_hvit_bfi" hidden="1">
            <a:extLst>
              <a:ext uri="{FF2B5EF4-FFF2-40B4-BE49-F238E27FC236}">
                <a16:creationId xmlns:a16="http://schemas.microsoft.com/office/drawing/2014/main" id="{C451F7CD-2439-40F5-9E96-4C53C6922B20}"/>
              </a:ext>
            </a:extLst>
          </p:cNvPr>
          <p:cNvPicPr>
            <a:picLocks noChangeAspect="1"/>
          </p:cNvPicPr>
          <p:nvPr userDrawn="1"/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794329"/>
          </a:xfrm>
          <a:prstGeom prst="rect">
            <a:avLst/>
          </a:prstGeom>
        </p:spPr>
      </p:pic>
      <p:pic>
        <p:nvPicPr>
          <p:cNvPr id="9" name="Logo_grønn_bfi" hidden="1">
            <a:extLst>
              <a:ext uri="{FF2B5EF4-FFF2-40B4-BE49-F238E27FC236}">
                <a16:creationId xmlns:a16="http://schemas.microsoft.com/office/drawing/2014/main" id="{79C5833D-45D0-4947-BACF-841003081236}"/>
              </a:ext>
            </a:extLst>
          </p:cNvPr>
          <p:cNvPicPr>
            <a:picLocks noChangeAspect="1"/>
          </p:cNvPicPr>
          <p:nvPr userDrawn="1"/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794329"/>
          </a:xfrm>
          <a:prstGeom prst="rect">
            <a:avLst/>
          </a:prstGeom>
        </p:spPr>
      </p:pic>
      <p:pic>
        <p:nvPicPr>
          <p:cNvPr id="10" name="Logo_grønn_bygganlegg" hidden="1">
            <a:extLst>
              <a:ext uri="{FF2B5EF4-FFF2-40B4-BE49-F238E27FC236}">
                <a16:creationId xmlns:a16="http://schemas.microsoft.com/office/drawing/2014/main" id="{4356DA15-0D44-40ED-A130-48C73DD94B4F}"/>
              </a:ext>
            </a:extLst>
          </p:cNvPr>
          <p:cNvPicPr>
            <a:picLocks noChangeAspect="1"/>
          </p:cNvPicPr>
          <p:nvPr userDrawn="1"/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1069"/>
          </a:xfrm>
          <a:prstGeom prst="rect">
            <a:avLst/>
          </a:prstGeom>
        </p:spPr>
      </p:pic>
      <p:pic>
        <p:nvPicPr>
          <p:cNvPr id="14" name="Logo_hvit_bygganlegg" hidden="1">
            <a:extLst>
              <a:ext uri="{FF2B5EF4-FFF2-40B4-BE49-F238E27FC236}">
                <a16:creationId xmlns:a16="http://schemas.microsoft.com/office/drawing/2014/main" id="{D58C24E9-2727-414C-AA75-81EAB927DF48}"/>
              </a:ext>
            </a:extLst>
          </p:cNvPr>
          <p:cNvPicPr>
            <a:picLocks noChangeAspect="1"/>
          </p:cNvPicPr>
          <p:nvPr userDrawn="1"/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3043"/>
          </a:xfrm>
          <a:prstGeom prst="rect">
            <a:avLst/>
          </a:prstGeom>
        </p:spPr>
      </p:pic>
      <p:pic>
        <p:nvPicPr>
          <p:cNvPr id="91" name="Logo_hvit_egenbedrift" hidden="1">
            <a:extLst>
              <a:ext uri="{FF2B5EF4-FFF2-40B4-BE49-F238E27FC236}">
                <a16:creationId xmlns:a16="http://schemas.microsoft.com/office/drawing/2014/main" id="{5C8C9CF6-DB4B-4C0C-94AD-3AF0BEDFB48F}"/>
              </a:ext>
            </a:extLst>
          </p:cNvPr>
          <p:cNvPicPr>
            <a:picLocks noChangeAspect="1"/>
          </p:cNvPicPr>
          <p:nvPr userDrawn="1"/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7928"/>
          </a:xfrm>
          <a:prstGeom prst="rect">
            <a:avLst/>
          </a:prstGeom>
        </p:spPr>
      </p:pic>
      <p:pic>
        <p:nvPicPr>
          <p:cNvPr id="16" name="Logo_grønn_egenbedrift" hidden="1">
            <a:extLst>
              <a:ext uri="{FF2B5EF4-FFF2-40B4-BE49-F238E27FC236}">
                <a16:creationId xmlns:a16="http://schemas.microsoft.com/office/drawing/2014/main" id="{8EA8B00E-7934-4DF5-81DC-383EB6199093}"/>
              </a:ext>
            </a:extLst>
          </p:cNvPr>
          <p:cNvPicPr>
            <a:picLocks noChangeAspect="1"/>
          </p:cNvPicPr>
          <p:nvPr userDrawn="1"/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5754"/>
          </a:xfrm>
          <a:prstGeom prst="rect">
            <a:avLst/>
          </a:prstGeom>
        </p:spPr>
      </p:pic>
      <p:pic>
        <p:nvPicPr>
          <p:cNvPr id="93" name="Logo_hvit_matdrikke" hidden="1">
            <a:extLst>
              <a:ext uri="{FF2B5EF4-FFF2-40B4-BE49-F238E27FC236}">
                <a16:creationId xmlns:a16="http://schemas.microsoft.com/office/drawing/2014/main" id="{E2E2512A-4B48-4DD7-8DE0-E8F651EB96D7}"/>
              </a:ext>
            </a:extLst>
          </p:cNvPr>
          <p:cNvPicPr>
            <a:picLocks noChangeAspect="1"/>
          </p:cNvPicPr>
          <p:nvPr userDrawn="1"/>
        </p:nvPicPr>
        <p:blipFill>
          <a:blip r:embed="rId9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82814"/>
          </a:xfrm>
          <a:prstGeom prst="rect">
            <a:avLst/>
          </a:prstGeom>
        </p:spPr>
      </p:pic>
      <p:pic>
        <p:nvPicPr>
          <p:cNvPr id="18" name="Logo_grønn_matdrikke" hidden="1">
            <a:extLst>
              <a:ext uri="{FF2B5EF4-FFF2-40B4-BE49-F238E27FC236}">
                <a16:creationId xmlns:a16="http://schemas.microsoft.com/office/drawing/2014/main" id="{BAA93A43-F545-486F-872E-EDFC9D5FA81C}"/>
              </a:ext>
            </a:extLst>
          </p:cNvPr>
          <p:cNvPicPr>
            <a:picLocks noChangeAspect="1"/>
          </p:cNvPicPr>
          <p:nvPr userDrawn="1"/>
        </p:nvPicPr>
        <p:blipFill>
          <a:blip r:embed="rId9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80439"/>
          </a:xfrm>
          <a:prstGeom prst="rect">
            <a:avLst/>
          </a:prstGeom>
        </p:spPr>
      </p:pic>
      <p:pic>
        <p:nvPicPr>
          <p:cNvPr id="97" name="Logo_hvit_rogahorda" hidden="1">
            <a:extLst>
              <a:ext uri="{FF2B5EF4-FFF2-40B4-BE49-F238E27FC236}">
                <a16:creationId xmlns:a16="http://schemas.microsoft.com/office/drawing/2014/main" id="{1F388F66-F853-4604-A052-4881C660A42E}"/>
              </a:ext>
            </a:extLst>
          </p:cNvPr>
          <p:cNvPicPr>
            <a:picLocks noChangeAspect="1"/>
          </p:cNvPicPr>
          <p:nvPr userDrawn="1"/>
        </p:nvPicPr>
        <p:blipFill>
          <a:blip r:embed="rId9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829700"/>
          </a:xfrm>
          <a:prstGeom prst="rect">
            <a:avLst/>
          </a:prstGeom>
        </p:spPr>
      </p:pic>
      <p:pic>
        <p:nvPicPr>
          <p:cNvPr id="24" name="Logo_grønn_rogahorda" hidden="1">
            <a:extLst>
              <a:ext uri="{FF2B5EF4-FFF2-40B4-BE49-F238E27FC236}">
                <a16:creationId xmlns:a16="http://schemas.microsoft.com/office/drawing/2014/main" id="{2DFA0BFF-B9E9-4084-9B17-012C1C381D77}"/>
              </a:ext>
            </a:extLst>
          </p:cNvPr>
          <p:cNvPicPr>
            <a:picLocks noChangeAspect="1"/>
          </p:cNvPicPr>
          <p:nvPr userDrawn="1"/>
        </p:nvPicPr>
        <p:blipFill>
          <a:blip r:embed="rId9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827124"/>
          </a:xfrm>
          <a:prstGeom prst="rect">
            <a:avLst/>
          </a:prstGeom>
        </p:spPr>
      </p:pic>
      <p:pic>
        <p:nvPicPr>
          <p:cNvPr id="103" name="Logo_hvit_vegtrafikk" hidden="1">
            <a:extLst>
              <a:ext uri="{FF2B5EF4-FFF2-40B4-BE49-F238E27FC236}">
                <a16:creationId xmlns:a16="http://schemas.microsoft.com/office/drawing/2014/main" id="{5756CFDA-9E7B-4E02-8D39-3A343C58C27C}"/>
              </a:ext>
            </a:extLst>
          </p:cNvPr>
          <p:cNvPicPr>
            <a:picLocks noChangeAspect="1"/>
          </p:cNvPicPr>
          <p:nvPr userDrawn="1"/>
        </p:nvPicPr>
        <p:blipFill>
          <a:blip r:embed="rId9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778400"/>
          </a:xfrm>
          <a:prstGeom prst="rect">
            <a:avLst/>
          </a:prstGeom>
        </p:spPr>
      </p:pic>
      <p:pic>
        <p:nvPicPr>
          <p:cNvPr id="26" name="Logo_grønn_vegtrafikk" hidden="1">
            <a:extLst>
              <a:ext uri="{FF2B5EF4-FFF2-40B4-BE49-F238E27FC236}">
                <a16:creationId xmlns:a16="http://schemas.microsoft.com/office/drawing/2014/main" id="{205B4D80-DAC3-4E05-8877-3E2738503967}"/>
              </a:ext>
            </a:extLst>
          </p:cNvPr>
          <p:cNvPicPr>
            <a:picLocks noChangeAspect="1"/>
          </p:cNvPicPr>
          <p:nvPr userDrawn="1"/>
        </p:nvPicPr>
        <p:blipFill>
          <a:blip r:embed="rId9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0579" cy="177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685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1" r:id="rId9"/>
    <p:sldLayoutId id="2147483728" r:id="rId10"/>
    <p:sldLayoutId id="2147483729" r:id="rId11"/>
    <p:sldLayoutId id="2147483730" r:id="rId12"/>
    <p:sldLayoutId id="2147483732" r:id="rId13"/>
    <p:sldLayoutId id="2147483720" r:id="rId14"/>
    <p:sldLayoutId id="2147483722" r:id="rId15"/>
    <p:sldLayoutId id="2147483723" r:id="rId16"/>
    <p:sldLayoutId id="2147483725" r:id="rId17"/>
    <p:sldLayoutId id="2147483724" r:id="rId18"/>
    <p:sldLayoutId id="2147483726" r:id="rId19"/>
    <p:sldLayoutId id="2147483727" r:id="rId20"/>
    <p:sldLayoutId id="2147483731" r:id="rId21"/>
    <p:sldLayoutId id="2147483733" r:id="rId22"/>
    <p:sldLayoutId id="2147483734" r:id="rId23"/>
    <p:sldLayoutId id="2147483735" r:id="rId24"/>
    <p:sldLayoutId id="2147483736" r:id="rId25"/>
    <p:sldLayoutId id="2147483738" r:id="rId2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5600" b="1" kern="1200">
          <a:solidFill>
            <a:schemeClr val="lt1"/>
          </a:solidFill>
          <a:latin typeface="+mj-lt"/>
          <a:ea typeface="+mj-ea"/>
          <a:cs typeface="+mj-cs"/>
        </a:defRPr>
      </a:lvl1pPr>
    </p:titleStyle>
    <p:bodyStyle>
      <a:lvl1pPr marL="882000" indent="-882000" algn="l" defTabSz="1828709" rtl="0" eaLnBrk="1" latinLnBrk="0" hangingPunct="1">
        <a:lnSpc>
          <a:spcPct val="90000"/>
        </a:lnSpc>
        <a:spcBef>
          <a:spcPts val="2000"/>
        </a:spcBef>
        <a:buClr>
          <a:schemeClr val="tx2"/>
        </a:buClr>
        <a:buSzPct val="90000"/>
        <a:buFont typeface="Arial" panose="020B0604020202020204" pitchFamily="34" charset="0"/>
        <a:buChar char="►"/>
        <a:defRPr sz="4000" kern="1200">
          <a:solidFill>
            <a:schemeClr val="lt1"/>
          </a:solidFill>
          <a:latin typeface="+mn-lt"/>
          <a:ea typeface="+mn-ea"/>
          <a:cs typeface="+mn-cs"/>
        </a:defRPr>
      </a:lvl1pPr>
      <a:lvl2pPr marL="1152000" indent="-288000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lt1"/>
          </a:solidFill>
          <a:latin typeface="+mn-lt"/>
          <a:ea typeface="+mn-ea"/>
          <a:cs typeface="+mn-cs"/>
        </a:defRPr>
      </a:lvl2pPr>
      <a:lvl3pPr marL="1440000" indent="-288000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−"/>
        <a:defRPr sz="2400" kern="1200">
          <a:solidFill>
            <a:schemeClr val="lt1"/>
          </a:solidFill>
          <a:latin typeface="+mn-lt"/>
          <a:ea typeface="+mn-ea"/>
          <a:cs typeface="+mn-cs"/>
        </a:defRPr>
      </a:lvl3pPr>
      <a:lvl4pPr marL="1728000" indent="-288000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−"/>
        <a:defRPr sz="2000" kern="1200">
          <a:solidFill>
            <a:schemeClr val="lt1"/>
          </a:solidFill>
          <a:latin typeface="+mn-lt"/>
          <a:ea typeface="+mn-ea"/>
          <a:cs typeface="+mn-cs"/>
        </a:defRPr>
      </a:lvl4pPr>
      <a:lvl5pPr marL="2016000" indent="-288000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−"/>
        <a:defRPr sz="2000" kern="1200">
          <a:solidFill>
            <a:schemeClr val="lt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3" Type="http://schemas.openxmlformats.org/officeDocument/2006/relationships/image" Target="../media/image137.png"/><Relationship Id="rId7" Type="http://schemas.openxmlformats.org/officeDocument/2006/relationships/image" Target="../media/image141.png"/><Relationship Id="rId12" Type="http://schemas.openxmlformats.org/officeDocument/2006/relationships/image" Target="../media/image146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40.png"/><Relationship Id="rId11" Type="http://schemas.openxmlformats.org/officeDocument/2006/relationships/image" Target="../media/image145.png"/><Relationship Id="rId5" Type="http://schemas.openxmlformats.org/officeDocument/2006/relationships/image" Target="../media/image139.png"/><Relationship Id="rId10" Type="http://schemas.openxmlformats.org/officeDocument/2006/relationships/image" Target="../media/image144.png"/><Relationship Id="rId4" Type="http://schemas.openxmlformats.org/officeDocument/2006/relationships/image" Target="../media/image138.png"/><Relationship Id="rId9" Type="http://schemas.openxmlformats.org/officeDocument/2006/relationships/image" Target="../media/image14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3" Type="http://schemas.openxmlformats.org/officeDocument/2006/relationships/image" Target="../media/image148.png"/><Relationship Id="rId7" Type="http://schemas.openxmlformats.org/officeDocument/2006/relationships/image" Target="../media/image152.png"/><Relationship Id="rId12" Type="http://schemas.openxmlformats.org/officeDocument/2006/relationships/image" Target="../media/image157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151.png"/><Relationship Id="rId11" Type="http://schemas.openxmlformats.org/officeDocument/2006/relationships/image" Target="../media/image156.png"/><Relationship Id="rId5" Type="http://schemas.openxmlformats.org/officeDocument/2006/relationships/image" Target="../media/image150.png"/><Relationship Id="rId10" Type="http://schemas.openxmlformats.org/officeDocument/2006/relationships/image" Target="../media/image155.png"/><Relationship Id="rId4" Type="http://schemas.openxmlformats.org/officeDocument/2006/relationships/image" Target="../media/image149.png"/><Relationship Id="rId9" Type="http://schemas.openxmlformats.org/officeDocument/2006/relationships/image" Target="../media/image15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4637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5841DD8-1BDB-4E40-9236-061E6897F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Takk</a:t>
            </a:r>
            <a:r>
              <a:rPr lang="en-US" dirty="0"/>
              <a:t> for </a:t>
            </a:r>
            <a:r>
              <a:rPr lang="en-US" dirty="0" err="1"/>
              <a:t>oppmerksomheten</a:t>
            </a:r>
            <a:r>
              <a:rPr lang="en-US" dirty="0"/>
              <a:t>!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56F45AE-F878-44D3-9D7B-8AAA9A4E56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nb-NO" dirty="0"/>
              <a:t>Norges største organisasjon for ingeniører og</a:t>
            </a:r>
          </a:p>
          <a:p>
            <a:r>
              <a:rPr lang="nb-NO" dirty="0"/>
              <a:t>teknologer med bachelor, master og høyere grad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340217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F53E8A28-6D0F-484B-A851-56111B0B5C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7226" y="7920990"/>
            <a:ext cx="1800000" cy="1800000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A4DA1851-9301-41F2-B304-265047C6AB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6382" y="7920990"/>
            <a:ext cx="1800000" cy="1800000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0A052B6C-5F4F-42C0-B610-AB64CDE508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428" y="7920990"/>
            <a:ext cx="1800000" cy="1800000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C9742A3B-9EF2-4929-BC4D-C8CEAB7F1B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6382" y="4320540"/>
            <a:ext cx="1800000" cy="1800000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151E30D4-B34F-4023-AA5E-2098636DDC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428" y="4320540"/>
            <a:ext cx="1800000" cy="180000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D6FB8069-947E-44DD-9B1C-B6D520B7A8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631" y="7920990"/>
            <a:ext cx="1800000" cy="1800000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0B99DBB8-A99F-4173-BB96-DD04F9E39AA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7226" y="4320540"/>
            <a:ext cx="1800000" cy="1800000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FE974A6B-1E38-40A3-9BFE-DA04358C8E4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631" y="4320540"/>
            <a:ext cx="1800000" cy="1800000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C6B2AA2B-849D-49E0-BAB5-8B3F40A793D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396" y="7920990"/>
            <a:ext cx="1800000" cy="1800000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DA91A0F4-922B-4EAE-AE72-2CCB9374E91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396" y="4320540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14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016C8D62-42DF-4A12-9586-E92A5E8690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6884" y="7920990"/>
            <a:ext cx="1786047" cy="1800000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21680FCC-697E-450D-9F00-A8DE57ECBD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6382" y="7920990"/>
            <a:ext cx="1786047" cy="1800000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CFB0D548-409C-4961-BF57-DD5AE38473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7388" y="7920990"/>
            <a:ext cx="1786047" cy="180000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17BB3077-5FD1-4D40-A834-E51751282E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6382" y="4320540"/>
            <a:ext cx="1786047" cy="1800000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6AE3A664-F43D-4560-AFFB-1A76B1FAD3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7388" y="4320540"/>
            <a:ext cx="1786047" cy="1800000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EAA35EF3-ACD9-4867-B994-55D43844D3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892" y="7920990"/>
            <a:ext cx="1786047" cy="1800000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35E238BA-AAD1-4D57-BF0B-3A848BD0BE3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6884" y="4320540"/>
            <a:ext cx="1786047" cy="1800000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91471F92-746A-442F-88E4-E32EE3FAF3F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892" y="4320540"/>
            <a:ext cx="1786047" cy="1800000"/>
          </a:xfrm>
          <a:prstGeom prst="rect">
            <a:avLst/>
          </a:prstGeom>
        </p:spPr>
      </p:pic>
      <p:pic>
        <p:nvPicPr>
          <p:cNvPr id="19" name="Bilde 18">
            <a:extLst>
              <a:ext uri="{FF2B5EF4-FFF2-40B4-BE49-F238E27FC236}">
                <a16:creationId xmlns:a16="http://schemas.microsoft.com/office/drawing/2014/main" id="{47FD5EBC-BC84-49B1-B7B2-89D621A4EDE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396" y="7920990"/>
            <a:ext cx="1786047" cy="1800000"/>
          </a:xfrm>
          <a:prstGeom prst="rect">
            <a:avLst/>
          </a:prstGeom>
        </p:spPr>
      </p:pic>
      <p:pic>
        <p:nvPicPr>
          <p:cNvPr id="21" name="Bilde 20">
            <a:extLst>
              <a:ext uri="{FF2B5EF4-FFF2-40B4-BE49-F238E27FC236}">
                <a16:creationId xmlns:a16="http://schemas.microsoft.com/office/drawing/2014/main" id="{65F7A192-125D-4A71-9B9D-0F056303237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396" y="4320540"/>
            <a:ext cx="1786047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74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4894CB44-CF2A-46EA-9930-9EFF98E4E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752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4C85D29-5E4E-41C9-8BE9-FB717BD03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627CC67-5F4B-45B5-8B13-6BB7590EA0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241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0B489BF-F195-4624-97BC-EBC516CF7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D8E195E-64F9-4F17-96B5-F0D614D621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107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9E20E61-A85A-4CED-BCBD-91C935074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D4BA426-1C8C-486B-9E14-C0E23C85866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281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3DBD66AA-07BB-47CE-8C0D-FDD19948A24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AEC705C-E5B4-4B5E-BCE0-5D296E57181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519FE820-34B3-4609-B17D-A89AB3041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088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4060D43E-049A-42CA-B485-3B54D094F6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7412312A-3BB0-46C7-8D5F-FFE3DE8DA95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426523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>
            <a:extLst>
              <a:ext uri="{FF2B5EF4-FFF2-40B4-BE49-F238E27FC236}">
                <a16:creationId xmlns:a16="http://schemas.microsoft.com/office/drawing/2014/main" id="{08E51B9C-9452-4224-A163-CE6002076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3B98388-015A-4A04-9005-B3B58DEEBAA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5A272FAD-C10D-43D5-85A4-A6132C62E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633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>
            <a:extLst>
              <a:ext uri="{FF2B5EF4-FFF2-40B4-BE49-F238E27FC236}">
                <a16:creationId xmlns:a16="http://schemas.microsoft.com/office/drawing/2014/main" id="{E66FF441-C22E-414B-AE43-194F02575DC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0D2EB73-5083-4B64-9956-B2D766F9AA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B83EFB9A-467F-41E0-B6C0-2F267CF0F33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A069A7D5-E7CF-4BCE-9302-8ADBBA775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5141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NITO Grønn">
  <a:themeElements>
    <a:clrScheme name="NITO">
      <a:dk1>
        <a:srgbClr val="1E252C"/>
      </a:dk1>
      <a:lt1>
        <a:sysClr val="window" lastClr="FFFFFF"/>
      </a:lt1>
      <a:dk2>
        <a:srgbClr val="78BE20"/>
      </a:dk2>
      <a:lt2>
        <a:srgbClr val="EDF4F5"/>
      </a:lt2>
      <a:accent1>
        <a:srgbClr val="78BE21"/>
      </a:accent1>
      <a:accent2>
        <a:srgbClr val="5576D1"/>
      </a:accent2>
      <a:accent3>
        <a:srgbClr val="ED4D81"/>
      </a:accent3>
      <a:accent4>
        <a:srgbClr val="FBCD33"/>
      </a:accent4>
      <a:accent5>
        <a:srgbClr val="4FC3E0"/>
      </a:accent5>
      <a:accent6>
        <a:srgbClr val="F2883A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mal_NITO.potx" id="{E92A7533-170E-4BB3-935E-C7B3515D0C2F}" vid="{84DDFABC-369B-4FAF-82D1-D1DD8FEB75A1}"/>
    </a:ext>
  </a:extLst>
</a:theme>
</file>

<file path=ppt/theme/theme2.xml><?xml version="1.0" encoding="utf-8"?>
<a:theme xmlns:a="http://schemas.openxmlformats.org/drawingml/2006/main" name="NITO Farger">
  <a:themeElements>
    <a:clrScheme name="NITO">
      <a:dk1>
        <a:srgbClr val="1E252C"/>
      </a:dk1>
      <a:lt1>
        <a:sysClr val="window" lastClr="FFFFFF"/>
      </a:lt1>
      <a:dk2>
        <a:srgbClr val="78BE20"/>
      </a:dk2>
      <a:lt2>
        <a:srgbClr val="EDF4F5"/>
      </a:lt2>
      <a:accent1>
        <a:srgbClr val="78BE21"/>
      </a:accent1>
      <a:accent2>
        <a:srgbClr val="5576D1"/>
      </a:accent2>
      <a:accent3>
        <a:srgbClr val="ED4D81"/>
      </a:accent3>
      <a:accent4>
        <a:srgbClr val="FBCD33"/>
      </a:accent4>
      <a:accent5>
        <a:srgbClr val="4FC3E0"/>
      </a:accent5>
      <a:accent6>
        <a:srgbClr val="F2883A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mal_NITO.potx" id="{E92A7533-170E-4BB3-935E-C7B3515D0C2F}" vid="{875F2F11-D7F7-48D5-ADE4-87E310EA5DD7}"/>
    </a:ext>
  </a:extLst>
</a:theme>
</file>

<file path=ppt/theme/theme3.xml><?xml version="1.0" encoding="utf-8"?>
<a:theme xmlns:a="http://schemas.openxmlformats.org/drawingml/2006/main" name="NITO Mørk">
  <a:themeElements>
    <a:clrScheme name="NITO">
      <a:dk1>
        <a:srgbClr val="1E252C"/>
      </a:dk1>
      <a:lt1>
        <a:sysClr val="window" lastClr="FFFFFF"/>
      </a:lt1>
      <a:dk2>
        <a:srgbClr val="78BE20"/>
      </a:dk2>
      <a:lt2>
        <a:srgbClr val="EDF4F5"/>
      </a:lt2>
      <a:accent1>
        <a:srgbClr val="78BE21"/>
      </a:accent1>
      <a:accent2>
        <a:srgbClr val="5576D1"/>
      </a:accent2>
      <a:accent3>
        <a:srgbClr val="ED4D81"/>
      </a:accent3>
      <a:accent4>
        <a:srgbClr val="FBCD33"/>
      </a:accent4>
      <a:accent5>
        <a:srgbClr val="4FC3E0"/>
      </a:accent5>
      <a:accent6>
        <a:srgbClr val="F2883A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mal_NITO.potx" id="{E92A7533-170E-4BB3-935E-C7B3515D0C2F}" vid="{B44D08E5-7C38-4BB7-AFF4-2E4B7161764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PPTmal_NITO</Template>
  <TotalTime>4</TotalTime>
  <Words>18</Words>
  <Application>Microsoft Office PowerPoint</Application>
  <PresentationFormat>Egendefinert</PresentationFormat>
  <Paragraphs>3</Paragraphs>
  <Slides>12</Slides>
  <Notes>0</Notes>
  <HiddenSlides>2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3</vt:i4>
      </vt:variant>
      <vt:variant>
        <vt:lpstr>Lysbildetitler</vt:lpstr>
      </vt:variant>
      <vt:variant>
        <vt:i4>12</vt:i4>
      </vt:variant>
    </vt:vector>
  </HeadingPairs>
  <TitlesOfParts>
    <vt:vector size="17" baseType="lpstr">
      <vt:lpstr>Arial</vt:lpstr>
      <vt:lpstr>Trebuchet MS</vt:lpstr>
      <vt:lpstr>NITO Grønn</vt:lpstr>
      <vt:lpstr>NITO Farger</vt:lpstr>
      <vt:lpstr>NITO Mørk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Takk for oppmerksomheten!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Inga Svenneby</dc:creator>
  <cp:lastModifiedBy>Inga Svenneby</cp:lastModifiedBy>
  <cp:revision>1</cp:revision>
  <dcterms:created xsi:type="dcterms:W3CDTF">2017-11-07T15:46:43Z</dcterms:created>
  <dcterms:modified xsi:type="dcterms:W3CDTF">2017-11-07T15:51:14Z</dcterms:modified>
</cp:coreProperties>
</file>