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  <p:sldMasterId id="2147483711" r:id="rId6"/>
  </p:sldMasterIdLst>
  <p:sldIdLst>
    <p:sldId id="256" r:id="rId7"/>
    <p:sldId id="267" r:id="rId8"/>
    <p:sldId id="286" r:id="rId9"/>
    <p:sldId id="265" r:id="rId10"/>
    <p:sldId id="269" r:id="rId11"/>
    <p:sldId id="274" r:id="rId12"/>
    <p:sldId id="287" r:id="rId13"/>
    <p:sldId id="275" r:id="rId14"/>
    <p:sldId id="278" r:id="rId15"/>
    <p:sldId id="284" r:id="rId16"/>
    <p:sldId id="283" r:id="rId17"/>
    <p:sldId id="285" r:id="rId18"/>
    <p:sldId id="281" r:id="rId19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419"/>
    <a:srgbClr val="ED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15BB6-BB24-89A7-3D22-EBF10F221B45}" v="351" dt="2024-02-15T08:40:34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1" autoAdjust="0"/>
  </p:normalViewPr>
  <p:slideViewPr>
    <p:cSldViewPr snapToGrid="0">
      <p:cViewPr varScale="1">
        <p:scale>
          <a:sx n="33" d="100"/>
          <a:sy n="33" d="100"/>
        </p:scale>
        <p:origin x="20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Middelthon" userId="S::maria.middelthon@nito.no::2d4e7aca-7e4c-4114-a55b-d0934308def2" providerId="AD" clId="Web-{75A15BB6-BB24-89A7-3D22-EBF10F221B45}"/>
    <pc:docChg chg="addSld delSld modSld sldOrd">
      <pc:chgData name="Maria Middelthon" userId="S::maria.middelthon@nito.no::2d4e7aca-7e4c-4114-a55b-d0934308def2" providerId="AD" clId="Web-{75A15BB6-BB24-89A7-3D22-EBF10F221B45}" dt="2024-02-15T08:40:30.490" v="326" actId="20577"/>
      <pc:docMkLst>
        <pc:docMk/>
      </pc:docMkLst>
      <pc:sldChg chg="modSp">
        <pc:chgData name="Maria Middelthon" userId="S::maria.middelthon@nito.no::2d4e7aca-7e4c-4114-a55b-d0934308def2" providerId="AD" clId="Web-{75A15BB6-BB24-89A7-3D22-EBF10F221B45}" dt="2024-02-15T08:39:33.145" v="309" actId="20577"/>
        <pc:sldMkLst>
          <pc:docMk/>
          <pc:sldMk cId="581072850" sldId="267"/>
        </pc:sldMkLst>
        <pc:spChg chg="mod">
          <ac:chgData name="Maria Middelthon" userId="S::maria.middelthon@nito.no::2d4e7aca-7e4c-4114-a55b-d0934308def2" providerId="AD" clId="Web-{75A15BB6-BB24-89A7-3D22-EBF10F221B45}" dt="2024-02-15T08:35:52.219" v="224" actId="20577"/>
          <ac:spMkLst>
            <pc:docMk/>
            <pc:sldMk cId="581072850" sldId="267"/>
            <ac:spMk id="2" creationId="{C0B489BF-F195-4624-97BC-EBC516CF767A}"/>
          </ac:spMkLst>
        </pc:spChg>
        <pc:spChg chg="mod">
          <ac:chgData name="Maria Middelthon" userId="S::maria.middelthon@nito.no::2d4e7aca-7e4c-4114-a55b-d0934308def2" providerId="AD" clId="Web-{75A15BB6-BB24-89A7-3D22-EBF10F221B45}" dt="2024-02-15T08:39:33.145" v="309" actId="20577"/>
          <ac:spMkLst>
            <pc:docMk/>
            <pc:sldMk cId="581072850" sldId="267"/>
            <ac:spMk id="3" creationId="{3D8E195E-64F9-4F17-96B5-F0D614D62163}"/>
          </ac:spMkLst>
        </pc:spChg>
      </pc:sldChg>
      <pc:sldChg chg="modSp">
        <pc:chgData name="Maria Middelthon" userId="S::maria.middelthon@nito.no::2d4e7aca-7e4c-4114-a55b-d0934308def2" providerId="AD" clId="Web-{75A15BB6-BB24-89A7-3D22-EBF10F221B45}" dt="2024-02-15T08:37:05.220" v="239" actId="20577"/>
        <pc:sldMkLst>
          <pc:docMk/>
          <pc:sldMk cId="3930882537" sldId="269"/>
        </pc:sldMkLst>
        <pc:spChg chg="mod">
          <ac:chgData name="Maria Middelthon" userId="S::maria.middelthon@nito.no::2d4e7aca-7e4c-4114-a55b-d0934308def2" providerId="AD" clId="Web-{75A15BB6-BB24-89A7-3D22-EBF10F221B45}" dt="2024-02-15T08:35:31.687" v="213" actId="20577"/>
          <ac:spMkLst>
            <pc:docMk/>
            <pc:sldMk cId="3930882537" sldId="269"/>
            <ac:spMk id="2" creationId="{3DBD66AA-07BB-47CE-8C0D-FDD19948A244}"/>
          </ac:spMkLst>
        </pc:spChg>
        <pc:spChg chg="mod">
          <ac:chgData name="Maria Middelthon" userId="S::maria.middelthon@nito.no::2d4e7aca-7e4c-4114-a55b-d0934308def2" providerId="AD" clId="Web-{75A15BB6-BB24-89A7-3D22-EBF10F221B45}" dt="2024-02-15T08:35:44.531" v="222" actId="20577"/>
          <ac:spMkLst>
            <pc:docMk/>
            <pc:sldMk cId="3930882537" sldId="269"/>
            <ac:spMk id="3" creationId="{CAEC705C-E5B4-4B5E-BCE0-5D296E571816}"/>
          </ac:spMkLst>
        </pc:spChg>
        <pc:spChg chg="mod">
          <ac:chgData name="Maria Middelthon" userId="S::maria.middelthon@nito.no::2d4e7aca-7e4c-4114-a55b-d0934308def2" providerId="AD" clId="Web-{75A15BB6-BB24-89A7-3D22-EBF10F221B45}" dt="2024-02-15T08:37:05.220" v="239" actId="20577"/>
          <ac:spMkLst>
            <pc:docMk/>
            <pc:sldMk cId="3930882537" sldId="269"/>
            <ac:spMk id="4" creationId="{519FE820-34B3-4609-B17D-A89AB3041732}"/>
          </ac:spMkLst>
        </pc:spChg>
      </pc:sldChg>
      <pc:sldChg chg="modSp">
        <pc:chgData name="Maria Middelthon" userId="S::maria.middelthon@nito.no::2d4e7aca-7e4c-4114-a55b-d0934308def2" providerId="AD" clId="Web-{75A15BB6-BB24-89A7-3D22-EBF10F221B45}" dt="2024-02-15T08:36:46.517" v="237" actId="20577"/>
        <pc:sldMkLst>
          <pc:docMk/>
          <pc:sldMk cId="4023536353" sldId="274"/>
        </pc:sldMkLst>
        <pc:spChg chg="mod">
          <ac:chgData name="Maria Middelthon" userId="S::maria.middelthon@nito.no::2d4e7aca-7e4c-4114-a55b-d0934308def2" providerId="AD" clId="Web-{75A15BB6-BB24-89A7-3D22-EBF10F221B45}" dt="2024-02-15T08:36:46.517" v="237" actId="20577"/>
          <ac:spMkLst>
            <pc:docMk/>
            <pc:sldMk cId="4023536353" sldId="274"/>
            <ac:spMk id="4" creationId="{27D9ECF7-336B-2C83-733A-4F4752F9A0B0}"/>
          </ac:spMkLst>
        </pc:spChg>
      </pc:sldChg>
      <pc:sldChg chg="del">
        <pc:chgData name="Maria Middelthon" userId="S::maria.middelthon@nito.no::2d4e7aca-7e4c-4114-a55b-d0934308def2" providerId="AD" clId="Web-{75A15BB6-BB24-89A7-3D22-EBF10F221B45}" dt="2024-02-15T08:37:24.549" v="242"/>
        <pc:sldMkLst>
          <pc:docMk/>
          <pc:sldMk cId="1138410891" sldId="280"/>
        </pc:sldMkLst>
      </pc:sldChg>
      <pc:sldChg chg="modSp ord">
        <pc:chgData name="Maria Middelthon" userId="S::maria.middelthon@nito.no::2d4e7aca-7e4c-4114-a55b-d0934308def2" providerId="AD" clId="Web-{75A15BB6-BB24-89A7-3D22-EBF10F221B45}" dt="2024-02-15T08:39:04.519" v="306" actId="20577"/>
        <pc:sldMkLst>
          <pc:docMk/>
          <pc:sldMk cId="3236377103" sldId="281"/>
        </pc:sldMkLst>
        <pc:spChg chg="mod">
          <ac:chgData name="Maria Middelthon" userId="S::maria.middelthon@nito.no::2d4e7aca-7e4c-4114-a55b-d0934308def2" providerId="AD" clId="Web-{75A15BB6-BB24-89A7-3D22-EBF10F221B45}" dt="2024-02-15T08:38:59.222" v="302" actId="20577"/>
          <ac:spMkLst>
            <pc:docMk/>
            <pc:sldMk cId="3236377103" sldId="281"/>
            <ac:spMk id="2" creationId="{A1F5C1BF-04F7-96F3-3C72-7577C878B884}"/>
          </ac:spMkLst>
        </pc:spChg>
        <pc:spChg chg="mod">
          <ac:chgData name="Maria Middelthon" userId="S::maria.middelthon@nito.no::2d4e7aca-7e4c-4114-a55b-d0934308def2" providerId="AD" clId="Web-{75A15BB6-BB24-89A7-3D22-EBF10F221B45}" dt="2024-02-15T08:39:04.519" v="306" actId="20577"/>
          <ac:spMkLst>
            <pc:docMk/>
            <pc:sldMk cId="3236377103" sldId="281"/>
            <ac:spMk id="4" creationId="{A25A42AA-8DDE-7EDF-5C84-B08A194BC464}"/>
          </ac:spMkLst>
        </pc:spChg>
      </pc:sldChg>
      <pc:sldChg chg="modSp">
        <pc:chgData name="Maria Middelthon" userId="S::maria.middelthon@nito.no::2d4e7aca-7e4c-4114-a55b-d0934308def2" providerId="AD" clId="Web-{75A15BB6-BB24-89A7-3D22-EBF10F221B45}" dt="2024-02-15T08:40:30.490" v="326" actId="20577"/>
        <pc:sldMkLst>
          <pc:docMk/>
          <pc:sldMk cId="94877439" sldId="284"/>
        </pc:sldMkLst>
        <pc:spChg chg="mod">
          <ac:chgData name="Maria Middelthon" userId="S::maria.middelthon@nito.no::2d4e7aca-7e4c-4114-a55b-d0934308def2" providerId="AD" clId="Web-{75A15BB6-BB24-89A7-3D22-EBF10F221B45}" dt="2024-02-15T08:38:08.878" v="289" actId="20577"/>
          <ac:spMkLst>
            <pc:docMk/>
            <pc:sldMk cId="94877439" sldId="284"/>
            <ac:spMk id="2" creationId="{CC01844D-02FA-EE4F-B2F6-066C7B35FEDA}"/>
          </ac:spMkLst>
        </pc:spChg>
        <pc:spChg chg="mod">
          <ac:chgData name="Maria Middelthon" userId="S::maria.middelthon@nito.no::2d4e7aca-7e4c-4114-a55b-d0934308def2" providerId="AD" clId="Web-{75A15BB6-BB24-89A7-3D22-EBF10F221B45}" dt="2024-02-15T08:38:21.675" v="298" actId="20577"/>
          <ac:spMkLst>
            <pc:docMk/>
            <pc:sldMk cId="94877439" sldId="284"/>
            <ac:spMk id="3" creationId="{88D50F80-351B-8769-6C63-2549BBF8E20F}"/>
          </ac:spMkLst>
        </pc:spChg>
        <pc:spChg chg="mod">
          <ac:chgData name="Maria Middelthon" userId="S::maria.middelthon@nito.no::2d4e7aca-7e4c-4114-a55b-d0934308def2" providerId="AD" clId="Web-{75A15BB6-BB24-89A7-3D22-EBF10F221B45}" dt="2024-02-15T08:40:30.490" v="326" actId="20577"/>
          <ac:spMkLst>
            <pc:docMk/>
            <pc:sldMk cId="94877439" sldId="284"/>
            <ac:spMk id="4" creationId="{3D140BB8-0C58-19DD-A2C7-A3F54344E794}"/>
          </ac:spMkLst>
        </pc:spChg>
      </pc:sldChg>
      <pc:sldChg chg="modSp new">
        <pc:chgData name="Maria Middelthon" userId="S::maria.middelthon@nito.no::2d4e7aca-7e4c-4114-a55b-d0934308def2" providerId="AD" clId="Web-{75A15BB6-BB24-89A7-3D22-EBF10F221B45}" dt="2024-02-15T08:39:42.473" v="314" actId="20577"/>
        <pc:sldMkLst>
          <pc:docMk/>
          <pc:sldMk cId="2146936841" sldId="286"/>
        </pc:sldMkLst>
        <pc:spChg chg="mod">
          <ac:chgData name="Maria Middelthon" userId="S::maria.middelthon@nito.no::2d4e7aca-7e4c-4114-a55b-d0934308def2" providerId="AD" clId="Web-{75A15BB6-BB24-89A7-3D22-EBF10F221B45}" dt="2024-02-15T08:36:11.938" v="226" actId="20577"/>
          <ac:spMkLst>
            <pc:docMk/>
            <pc:sldMk cId="2146936841" sldId="286"/>
            <ac:spMk id="2" creationId="{B0067D5F-93D9-2BD9-66FC-DB354EA94E9F}"/>
          </ac:spMkLst>
        </pc:spChg>
        <pc:spChg chg="mod">
          <ac:chgData name="Maria Middelthon" userId="S::maria.middelthon@nito.no::2d4e7aca-7e4c-4114-a55b-d0934308def2" providerId="AD" clId="Web-{75A15BB6-BB24-89A7-3D22-EBF10F221B45}" dt="2024-02-15T08:39:42.473" v="314" actId="20577"/>
          <ac:spMkLst>
            <pc:docMk/>
            <pc:sldMk cId="2146936841" sldId="286"/>
            <ac:spMk id="3" creationId="{CEF95787-56E8-623B-D56A-99D700C139B9}"/>
          </ac:spMkLst>
        </pc:spChg>
      </pc:sldChg>
      <pc:sldChg chg="modSp add replId">
        <pc:chgData name="Maria Middelthon" userId="S::maria.middelthon@nito.no::2d4e7aca-7e4c-4114-a55b-d0934308def2" providerId="AD" clId="Web-{75A15BB6-BB24-89A7-3D22-EBF10F221B45}" dt="2024-02-15T08:37:21.892" v="241" actId="20577"/>
        <pc:sldMkLst>
          <pc:docMk/>
          <pc:sldMk cId="2824388804" sldId="287"/>
        </pc:sldMkLst>
        <pc:spChg chg="mod">
          <ac:chgData name="Maria Middelthon" userId="S::maria.middelthon@nito.no::2d4e7aca-7e4c-4114-a55b-d0934308def2" providerId="AD" clId="Web-{75A15BB6-BB24-89A7-3D22-EBF10F221B45}" dt="2024-02-15T08:37:21.892" v="241" actId="20577"/>
          <ac:spMkLst>
            <pc:docMk/>
            <pc:sldMk cId="2824388804" sldId="287"/>
            <ac:spMk id="4" creationId="{519FE820-34B3-4609-B17D-A89AB3041732}"/>
          </ac:spMkLst>
        </pc:spChg>
      </pc:sldChg>
    </pc:docChg>
  </pc:docChgLst>
  <pc:docChgLst>
    <pc:chgData name="Maria Middelthon" userId="S::maria.middelthon@nito.no::2d4e7aca-7e4c-4114-a55b-d0934308def2" providerId="AD" clId="Web-{08E53A65-3713-4B43-4FD0-E03317C1323B}"/>
    <pc:docChg chg="addSld delSld modSld sldOrd">
      <pc:chgData name="Maria Middelthon" userId="S::maria.middelthon@nito.no::2d4e7aca-7e4c-4114-a55b-d0934308def2" providerId="AD" clId="Web-{08E53A65-3713-4B43-4FD0-E03317C1323B}" dt="2024-01-10T15:28:14.310" v="172" actId="20577"/>
      <pc:docMkLst>
        <pc:docMk/>
      </pc:docMkLst>
      <pc:sldChg chg="modSp">
        <pc:chgData name="Maria Middelthon" userId="S::maria.middelthon@nito.no::2d4e7aca-7e4c-4114-a55b-d0934308def2" providerId="AD" clId="Web-{08E53A65-3713-4B43-4FD0-E03317C1323B}" dt="2024-01-10T15:18:30.960" v="8" actId="20577"/>
        <pc:sldMkLst>
          <pc:docMk/>
          <pc:sldMk cId="1546377576" sldId="256"/>
        </pc:sldMkLst>
        <pc:spChg chg="mod">
          <ac:chgData name="Maria Middelthon" userId="S::maria.middelthon@nito.no::2d4e7aca-7e4c-4114-a55b-d0934308def2" providerId="AD" clId="Web-{08E53A65-3713-4B43-4FD0-E03317C1323B}" dt="2024-01-10T15:18:30.960" v="8" actId="20577"/>
          <ac:spMkLst>
            <pc:docMk/>
            <pc:sldMk cId="1546377576" sldId="256"/>
            <ac:spMk id="2" creationId="{00000000-0000-0000-0000-000000000000}"/>
          </ac:spMkLst>
        </pc:spChg>
      </pc:sldChg>
      <pc:sldChg chg="del">
        <pc:chgData name="Maria Middelthon" userId="S::maria.middelthon@nito.no::2d4e7aca-7e4c-4114-a55b-d0934308def2" providerId="AD" clId="Web-{08E53A65-3713-4B43-4FD0-E03317C1323B}" dt="2024-01-10T15:25:40.714" v="146"/>
        <pc:sldMkLst>
          <pc:docMk/>
          <pc:sldMk cId="3402170429" sldId="261"/>
        </pc:sldMkLst>
      </pc:sldChg>
      <pc:sldChg chg="del">
        <pc:chgData name="Maria Middelthon" userId="S::maria.middelthon@nito.no::2d4e7aca-7e4c-4114-a55b-d0934308def2" providerId="AD" clId="Web-{08E53A65-3713-4B43-4FD0-E03317C1323B}" dt="2024-01-10T15:25:40.714" v="144"/>
        <pc:sldMkLst>
          <pc:docMk/>
          <pc:sldMk cId="2011744204" sldId="264"/>
        </pc:sldMkLst>
      </pc:sldChg>
      <pc:sldChg chg="modSp">
        <pc:chgData name="Maria Middelthon" userId="S::maria.middelthon@nito.no::2d4e7aca-7e4c-4114-a55b-d0934308def2" providerId="AD" clId="Web-{08E53A65-3713-4B43-4FD0-E03317C1323B}" dt="2024-01-10T15:24:11.932" v="116" actId="20577"/>
        <pc:sldMkLst>
          <pc:docMk/>
          <pc:sldMk cId="2237524225" sldId="265"/>
        </pc:sldMkLst>
        <pc:spChg chg="mod">
          <ac:chgData name="Maria Middelthon" userId="S::maria.middelthon@nito.no::2d4e7aca-7e4c-4114-a55b-d0934308def2" providerId="AD" clId="Web-{08E53A65-3713-4B43-4FD0-E03317C1323B}" dt="2024-01-10T15:24:11.932" v="116" actId="20577"/>
          <ac:spMkLst>
            <pc:docMk/>
            <pc:sldMk cId="2237524225" sldId="265"/>
            <ac:spMk id="4" creationId="{4894CB44-CF2A-46EA-9930-9EFF98E4EA2D}"/>
          </ac:spMkLst>
        </pc:spChg>
      </pc:sldChg>
      <pc:sldChg chg="del">
        <pc:chgData name="Maria Middelthon" userId="S::maria.middelthon@nito.no::2d4e7aca-7e4c-4114-a55b-d0934308def2" providerId="AD" clId="Web-{08E53A65-3713-4B43-4FD0-E03317C1323B}" dt="2024-01-10T15:25:40.714" v="151"/>
        <pc:sldMkLst>
          <pc:docMk/>
          <pc:sldMk cId="1972410410" sldId="266"/>
        </pc:sldMkLst>
      </pc:sldChg>
      <pc:sldChg chg="modSp ord">
        <pc:chgData name="Maria Middelthon" userId="S::maria.middelthon@nito.no::2d4e7aca-7e4c-4114-a55b-d0934308def2" providerId="AD" clId="Web-{08E53A65-3713-4B43-4FD0-E03317C1323B}" dt="2024-01-10T15:19:03.961" v="16" actId="20577"/>
        <pc:sldMkLst>
          <pc:docMk/>
          <pc:sldMk cId="581072850" sldId="267"/>
        </pc:sldMkLst>
        <pc:spChg chg="mod">
          <ac:chgData name="Maria Middelthon" userId="S::maria.middelthon@nito.no::2d4e7aca-7e4c-4114-a55b-d0934308def2" providerId="AD" clId="Web-{08E53A65-3713-4B43-4FD0-E03317C1323B}" dt="2024-01-10T15:18:56.539" v="12" actId="20577"/>
          <ac:spMkLst>
            <pc:docMk/>
            <pc:sldMk cId="581072850" sldId="267"/>
            <ac:spMk id="2" creationId="{C0B489BF-F195-4624-97BC-EBC516CF767A}"/>
          </ac:spMkLst>
        </pc:spChg>
        <pc:spChg chg="mod">
          <ac:chgData name="Maria Middelthon" userId="S::maria.middelthon@nito.no::2d4e7aca-7e4c-4114-a55b-d0934308def2" providerId="AD" clId="Web-{08E53A65-3713-4B43-4FD0-E03317C1323B}" dt="2024-01-10T15:19:03.961" v="16" actId="20577"/>
          <ac:spMkLst>
            <pc:docMk/>
            <pc:sldMk cId="581072850" sldId="267"/>
            <ac:spMk id="3" creationId="{3D8E195E-64F9-4F17-96B5-F0D614D62163}"/>
          </ac:spMkLst>
        </pc:spChg>
      </pc:sldChg>
      <pc:sldChg chg="del">
        <pc:chgData name="Maria Middelthon" userId="S::maria.middelthon@nito.no::2d4e7aca-7e4c-4114-a55b-d0934308def2" providerId="AD" clId="Web-{08E53A65-3713-4B43-4FD0-E03317C1323B}" dt="2024-01-10T15:25:40.714" v="150"/>
        <pc:sldMkLst>
          <pc:docMk/>
          <pc:sldMk cId="4082817767" sldId="268"/>
        </pc:sldMkLst>
      </pc:sldChg>
      <pc:sldChg chg="modSp ord">
        <pc:chgData name="Maria Middelthon" userId="S::maria.middelthon@nito.no::2d4e7aca-7e4c-4114-a55b-d0934308def2" providerId="AD" clId="Web-{08E53A65-3713-4B43-4FD0-E03317C1323B}" dt="2024-01-10T15:23:54.213" v="114" actId="20577"/>
        <pc:sldMkLst>
          <pc:docMk/>
          <pc:sldMk cId="3930882537" sldId="269"/>
        </pc:sldMkLst>
        <pc:spChg chg="mod">
          <ac:chgData name="Maria Middelthon" userId="S::maria.middelthon@nito.no::2d4e7aca-7e4c-4114-a55b-d0934308def2" providerId="AD" clId="Web-{08E53A65-3713-4B43-4FD0-E03317C1323B}" dt="2024-01-10T15:20:32.165" v="39" actId="20577"/>
          <ac:spMkLst>
            <pc:docMk/>
            <pc:sldMk cId="3930882537" sldId="269"/>
            <ac:spMk id="2" creationId="{3DBD66AA-07BB-47CE-8C0D-FDD19948A244}"/>
          </ac:spMkLst>
        </pc:spChg>
        <pc:spChg chg="mod">
          <ac:chgData name="Maria Middelthon" userId="S::maria.middelthon@nito.no::2d4e7aca-7e4c-4114-a55b-d0934308def2" providerId="AD" clId="Web-{08E53A65-3713-4B43-4FD0-E03317C1323B}" dt="2024-01-10T15:20:34.680" v="40" actId="20577"/>
          <ac:spMkLst>
            <pc:docMk/>
            <pc:sldMk cId="3930882537" sldId="269"/>
            <ac:spMk id="3" creationId="{CAEC705C-E5B4-4B5E-BCE0-5D296E571816}"/>
          </ac:spMkLst>
        </pc:spChg>
        <pc:spChg chg="mod">
          <ac:chgData name="Maria Middelthon" userId="S::maria.middelthon@nito.no::2d4e7aca-7e4c-4114-a55b-d0934308def2" providerId="AD" clId="Web-{08E53A65-3713-4B43-4FD0-E03317C1323B}" dt="2024-01-10T15:23:54.213" v="114" actId="20577"/>
          <ac:spMkLst>
            <pc:docMk/>
            <pc:sldMk cId="3930882537" sldId="269"/>
            <ac:spMk id="4" creationId="{519FE820-34B3-4609-B17D-A89AB3041732}"/>
          </ac:spMkLst>
        </pc:spChg>
      </pc:sldChg>
      <pc:sldChg chg="del">
        <pc:chgData name="Maria Middelthon" userId="S::maria.middelthon@nito.no::2d4e7aca-7e4c-4114-a55b-d0934308def2" providerId="AD" clId="Web-{08E53A65-3713-4B43-4FD0-E03317C1323B}" dt="2024-01-10T15:25:40.714" v="149"/>
        <pc:sldMkLst>
          <pc:docMk/>
          <pc:sldMk cId="4265236642" sldId="270"/>
        </pc:sldMkLst>
      </pc:sldChg>
      <pc:sldChg chg="del">
        <pc:chgData name="Maria Middelthon" userId="S::maria.middelthon@nito.no::2d4e7aca-7e4c-4114-a55b-d0934308def2" providerId="AD" clId="Web-{08E53A65-3713-4B43-4FD0-E03317C1323B}" dt="2024-01-10T15:25:40.714" v="148"/>
        <pc:sldMkLst>
          <pc:docMk/>
          <pc:sldMk cId="1476335581" sldId="271"/>
        </pc:sldMkLst>
      </pc:sldChg>
      <pc:sldChg chg="del">
        <pc:chgData name="Maria Middelthon" userId="S::maria.middelthon@nito.no::2d4e7aca-7e4c-4114-a55b-d0934308def2" providerId="AD" clId="Web-{08E53A65-3713-4B43-4FD0-E03317C1323B}" dt="2024-01-10T15:25:40.714" v="147"/>
        <pc:sldMkLst>
          <pc:docMk/>
          <pc:sldMk cId="2351410549" sldId="272"/>
        </pc:sldMkLst>
      </pc:sldChg>
      <pc:sldChg chg="del">
        <pc:chgData name="Maria Middelthon" userId="S::maria.middelthon@nito.no::2d4e7aca-7e4c-4114-a55b-d0934308def2" providerId="AD" clId="Web-{08E53A65-3713-4B43-4FD0-E03317C1323B}" dt="2024-01-10T15:25:40.714" v="145"/>
        <pc:sldMkLst>
          <pc:docMk/>
          <pc:sldMk cId="3223141557" sldId="273"/>
        </pc:sldMkLst>
      </pc:sldChg>
      <pc:sldChg chg="modSp add replId">
        <pc:chgData name="Maria Middelthon" userId="S::maria.middelthon@nito.no::2d4e7aca-7e4c-4114-a55b-d0934308def2" providerId="AD" clId="Web-{08E53A65-3713-4B43-4FD0-E03317C1323B}" dt="2024-01-10T15:21:04.868" v="56" actId="20577"/>
        <pc:sldMkLst>
          <pc:docMk/>
          <pc:sldMk cId="4023536353" sldId="274"/>
        </pc:sldMkLst>
        <pc:spChg chg="mod">
          <ac:chgData name="Maria Middelthon" userId="S::maria.middelthon@nito.no::2d4e7aca-7e4c-4114-a55b-d0934308def2" providerId="AD" clId="Web-{08E53A65-3713-4B43-4FD0-E03317C1323B}" dt="2024-01-10T15:21:04.868" v="56" actId="20577"/>
          <ac:spMkLst>
            <pc:docMk/>
            <pc:sldMk cId="4023536353" sldId="274"/>
            <ac:spMk id="4" creationId="{27D9ECF7-336B-2C83-733A-4F4752F9A0B0}"/>
          </ac:spMkLst>
        </pc:spChg>
      </pc:sldChg>
      <pc:sldChg chg="modSp add replId">
        <pc:chgData name="Maria Middelthon" userId="S::maria.middelthon@nito.no::2d4e7aca-7e4c-4114-a55b-d0934308def2" providerId="AD" clId="Web-{08E53A65-3713-4B43-4FD0-E03317C1323B}" dt="2024-01-10T15:21:28.837" v="60" actId="20577"/>
        <pc:sldMkLst>
          <pc:docMk/>
          <pc:sldMk cId="1544370276" sldId="275"/>
        </pc:sldMkLst>
        <pc:spChg chg="mod">
          <ac:chgData name="Maria Middelthon" userId="S::maria.middelthon@nito.no::2d4e7aca-7e4c-4114-a55b-d0934308def2" providerId="AD" clId="Web-{08E53A65-3713-4B43-4FD0-E03317C1323B}" dt="2024-01-10T15:21:28.837" v="60" actId="20577"/>
          <ac:spMkLst>
            <pc:docMk/>
            <pc:sldMk cId="1544370276" sldId="275"/>
            <ac:spMk id="4" creationId="{3A582A60-D374-F367-014E-A2D9824DE456}"/>
          </ac:spMkLst>
        </pc:spChg>
      </pc:sldChg>
      <pc:sldChg chg="add del replId">
        <pc:chgData name="Maria Middelthon" userId="S::maria.middelthon@nito.no::2d4e7aca-7e4c-4114-a55b-d0934308def2" providerId="AD" clId="Web-{08E53A65-3713-4B43-4FD0-E03317C1323B}" dt="2024-01-10T15:25:40.714" v="153"/>
        <pc:sldMkLst>
          <pc:docMk/>
          <pc:sldMk cId="3122581707" sldId="276"/>
        </pc:sldMkLst>
      </pc:sldChg>
      <pc:sldChg chg="add del ord replId">
        <pc:chgData name="Maria Middelthon" userId="S::maria.middelthon@nito.no::2d4e7aca-7e4c-4114-a55b-d0934308def2" providerId="AD" clId="Web-{08E53A65-3713-4B43-4FD0-E03317C1323B}" dt="2024-01-10T15:21:24.962" v="58"/>
        <pc:sldMkLst>
          <pc:docMk/>
          <pc:sldMk cId="2872573978" sldId="277"/>
        </pc:sldMkLst>
      </pc:sldChg>
      <pc:sldChg chg="modSp add replId">
        <pc:chgData name="Maria Middelthon" userId="S::maria.middelthon@nito.no::2d4e7aca-7e4c-4114-a55b-d0934308def2" providerId="AD" clId="Web-{08E53A65-3713-4B43-4FD0-E03317C1323B}" dt="2024-01-10T15:22:19.291" v="80" actId="20577"/>
        <pc:sldMkLst>
          <pc:docMk/>
          <pc:sldMk cId="1835417302" sldId="278"/>
        </pc:sldMkLst>
        <pc:spChg chg="mod">
          <ac:chgData name="Maria Middelthon" userId="S::maria.middelthon@nito.no::2d4e7aca-7e4c-4114-a55b-d0934308def2" providerId="AD" clId="Web-{08E53A65-3713-4B43-4FD0-E03317C1323B}" dt="2024-01-10T15:22:19.291" v="80" actId="20577"/>
          <ac:spMkLst>
            <pc:docMk/>
            <pc:sldMk cId="1835417302" sldId="278"/>
            <ac:spMk id="2" creationId="{312E8FC7-0BCC-37A4-9AF3-E28126259AC3}"/>
          </ac:spMkLst>
        </pc:spChg>
        <pc:spChg chg="mod">
          <ac:chgData name="Maria Middelthon" userId="S::maria.middelthon@nito.no::2d4e7aca-7e4c-4114-a55b-d0934308def2" providerId="AD" clId="Web-{08E53A65-3713-4B43-4FD0-E03317C1323B}" dt="2024-01-10T15:21:42.790" v="66" actId="20577"/>
          <ac:spMkLst>
            <pc:docMk/>
            <pc:sldMk cId="1835417302" sldId="278"/>
            <ac:spMk id="4" creationId="{3019126F-EFDE-5406-4D43-6F679CE3DD67}"/>
          </ac:spMkLst>
        </pc:spChg>
      </pc:sldChg>
      <pc:sldChg chg="add del replId">
        <pc:chgData name="Maria Middelthon" userId="S::maria.middelthon@nito.no::2d4e7aca-7e4c-4114-a55b-d0934308def2" providerId="AD" clId="Web-{08E53A65-3713-4B43-4FD0-E03317C1323B}" dt="2024-01-10T15:25:40.714" v="152"/>
        <pc:sldMkLst>
          <pc:docMk/>
          <pc:sldMk cId="1512386743" sldId="279"/>
        </pc:sldMkLst>
      </pc:sldChg>
      <pc:sldChg chg="modSp add replId">
        <pc:chgData name="Maria Middelthon" userId="S::maria.middelthon@nito.no::2d4e7aca-7e4c-4114-a55b-d0934308def2" providerId="AD" clId="Web-{08E53A65-3713-4B43-4FD0-E03317C1323B}" dt="2024-01-10T15:24:19.651" v="119" actId="20577"/>
        <pc:sldMkLst>
          <pc:docMk/>
          <pc:sldMk cId="1138410891" sldId="280"/>
        </pc:sldMkLst>
        <pc:spChg chg="mod">
          <ac:chgData name="Maria Middelthon" userId="S::maria.middelthon@nito.no::2d4e7aca-7e4c-4114-a55b-d0934308def2" providerId="AD" clId="Web-{08E53A65-3713-4B43-4FD0-E03317C1323B}" dt="2024-01-10T15:24:19.651" v="119" actId="20577"/>
          <ac:spMkLst>
            <pc:docMk/>
            <pc:sldMk cId="1138410891" sldId="280"/>
            <ac:spMk id="4" creationId="{64F6563E-D3A5-050B-4A83-B31620C275A7}"/>
          </ac:spMkLst>
        </pc:spChg>
      </pc:sldChg>
      <pc:sldChg chg="modSp new">
        <pc:chgData name="Maria Middelthon" userId="S::maria.middelthon@nito.no::2d4e7aca-7e4c-4114-a55b-d0934308def2" providerId="AD" clId="Web-{08E53A65-3713-4B43-4FD0-E03317C1323B}" dt="2024-01-10T15:28:14.310" v="172" actId="20577"/>
        <pc:sldMkLst>
          <pc:docMk/>
          <pc:sldMk cId="3236377103" sldId="281"/>
        </pc:sldMkLst>
        <pc:spChg chg="mod">
          <ac:chgData name="Maria Middelthon" userId="S::maria.middelthon@nito.no::2d4e7aca-7e4c-4114-a55b-d0934308def2" providerId="AD" clId="Web-{08E53A65-3713-4B43-4FD0-E03317C1323B}" dt="2024-01-10T15:28:14.310" v="172" actId="20577"/>
          <ac:spMkLst>
            <pc:docMk/>
            <pc:sldMk cId="3236377103" sldId="281"/>
            <ac:spMk id="2" creationId="{A1F5C1BF-04F7-96F3-3C72-7577C878B884}"/>
          </ac:spMkLst>
        </pc:spChg>
        <pc:spChg chg="mod">
          <ac:chgData name="Maria Middelthon" userId="S::maria.middelthon@nito.no::2d4e7aca-7e4c-4114-a55b-d0934308def2" providerId="AD" clId="Web-{08E53A65-3713-4B43-4FD0-E03317C1323B}" dt="2024-01-10T15:23:33.135" v="109" actId="20577"/>
          <ac:spMkLst>
            <pc:docMk/>
            <pc:sldMk cId="3236377103" sldId="281"/>
            <ac:spMk id="4" creationId="{A25A42AA-8DDE-7EDF-5C84-B08A194BC464}"/>
          </ac:spMkLst>
        </pc:spChg>
      </pc:sldChg>
      <pc:sldChg chg="add del replId">
        <pc:chgData name="Maria Middelthon" userId="S::maria.middelthon@nito.no::2d4e7aca-7e4c-4114-a55b-d0934308def2" providerId="AD" clId="Web-{08E53A65-3713-4B43-4FD0-E03317C1323B}" dt="2024-01-10T15:25:32.730" v="143"/>
        <pc:sldMkLst>
          <pc:docMk/>
          <pc:sldMk cId="170050226" sldId="282"/>
        </pc:sldMkLst>
      </pc:sldChg>
      <pc:sldChg chg="modSp add replId">
        <pc:chgData name="Maria Middelthon" userId="S::maria.middelthon@nito.no::2d4e7aca-7e4c-4114-a55b-d0934308def2" providerId="AD" clId="Web-{08E53A65-3713-4B43-4FD0-E03317C1323B}" dt="2024-01-10T15:28:02.294" v="171" actId="20577"/>
        <pc:sldMkLst>
          <pc:docMk/>
          <pc:sldMk cId="1376245863" sldId="283"/>
        </pc:sldMkLst>
        <pc:spChg chg="mod">
          <ac:chgData name="Maria Middelthon" userId="S::maria.middelthon@nito.no::2d4e7aca-7e4c-4114-a55b-d0934308def2" providerId="AD" clId="Web-{08E53A65-3713-4B43-4FD0-E03317C1323B}" dt="2024-01-10T15:28:02.294" v="171" actId="20577"/>
          <ac:spMkLst>
            <pc:docMk/>
            <pc:sldMk cId="1376245863" sldId="283"/>
            <ac:spMk id="4" creationId="{B134EEC3-1481-F1ED-0B00-FE3FDC0E1CA0}"/>
          </ac:spMkLst>
        </pc:spChg>
      </pc:sldChg>
      <pc:sldChg chg="modSp add replId">
        <pc:chgData name="Maria Middelthon" userId="S::maria.middelthon@nito.no::2d4e7aca-7e4c-4114-a55b-d0934308def2" providerId="AD" clId="Web-{08E53A65-3713-4B43-4FD0-E03317C1323B}" dt="2024-01-10T15:25:04.105" v="137" actId="20577"/>
        <pc:sldMkLst>
          <pc:docMk/>
          <pc:sldMk cId="94877439" sldId="284"/>
        </pc:sldMkLst>
        <pc:spChg chg="mod">
          <ac:chgData name="Maria Middelthon" userId="S::maria.middelthon@nito.no::2d4e7aca-7e4c-4114-a55b-d0934308def2" providerId="AD" clId="Web-{08E53A65-3713-4B43-4FD0-E03317C1323B}" dt="2024-01-10T15:25:04.105" v="137" actId="20577"/>
          <ac:spMkLst>
            <pc:docMk/>
            <pc:sldMk cId="94877439" sldId="284"/>
            <ac:spMk id="4" creationId="{3D140BB8-0C58-19DD-A2C7-A3F54344E794}"/>
          </ac:spMkLst>
        </pc:spChg>
      </pc:sldChg>
      <pc:sldChg chg="add del replId">
        <pc:chgData name="Maria Middelthon" userId="S::maria.middelthon@nito.no::2d4e7aca-7e4c-4114-a55b-d0934308def2" providerId="AD" clId="Web-{08E53A65-3713-4B43-4FD0-E03317C1323B}" dt="2024-01-10T15:22:54.400" v="92"/>
        <pc:sldMkLst>
          <pc:docMk/>
          <pc:sldMk cId="4230441100" sldId="284"/>
        </pc:sldMkLst>
      </pc:sldChg>
      <pc:sldChg chg="add del replId">
        <pc:chgData name="Maria Middelthon" userId="S::maria.middelthon@nito.no::2d4e7aca-7e4c-4114-a55b-d0934308def2" providerId="AD" clId="Web-{08E53A65-3713-4B43-4FD0-E03317C1323B}" dt="2024-01-10T15:22:54.400" v="91"/>
        <pc:sldMkLst>
          <pc:docMk/>
          <pc:sldMk cId="2262020430" sldId="285"/>
        </pc:sldMkLst>
      </pc:sldChg>
      <pc:sldChg chg="modSp add replId">
        <pc:chgData name="Maria Middelthon" userId="S::maria.middelthon@nito.no::2d4e7aca-7e4c-4114-a55b-d0934308def2" providerId="AD" clId="Web-{08E53A65-3713-4B43-4FD0-E03317C1323B}" dt="2024-01-10T15:25:26.152" v="142" actId="20577"/>
        <pc:sldMkLst>
          <pc:docMk/>
          <pc:sldMk cId="3935325305" sldId="285"/>
        </pc:sldMkLst>
        <pc:spChg chg="mod">
          <ac:chgData name="Maria Middelthon" userId="S::maria.middelthon@nito.no::2d4e7aca-7e4c-4114-a55b-d0934308def2" providerId="AD" clId="Web-{08E53A65-3713-4B43-4FD0-E03317C1323B}" dt="2024-01-10T15:25:26.152" v="142" actId="20577"/>
          <ac:spMkLst>
            <pc:docMk/>
            <pc:sldMk cId="3935325305" sldId="285"/>
            <ac:spMk id="2" creationId="{8FB3A5A7-8E1A-4FA9-B423-787FC77C5B41}"/>
          </ac:spMkLst>
        </pc:spChg>
        <pc:spChg chg="mod">
          <ac:chgData name="Maria Middelthon" userId="S::maria.middelthon@nito.no::2d4e7aca-7e4c-4114-a55b-d0934308def2" providerId="AD" clId="Web-{08E53A65-3713-4B43-4FD0-E03317C1323B}" dt="2024-01-10T15:25:23.605" v="141" actId="20577"/>
          <ac:spMkLst>
            <pc:docMk/>
            <pc:sldMk cId="3935325305" sldId="285"/>
            <ac:spMk id="4" creationId="{74EA4F5D-5342-649B-88B1-6346CCDA61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7.png"/><Relationship Id="rId7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E2324D5-FA3B-484E-B796-A95DA0F4C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71D2689-5970-47ED-8448-E1D304D3F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32" name="Logo_hvit_nito">
            <a:extLst>
              <a:ext uri="{FF2B5EF4-FFF2-40B4-BE49-F238E27FC236}">
                <a16:creationId xmlns:a16="http://schemas.microsoft.com/office/drawing/2014/main" id="{AEF443E2-2AB8-42D6-91A9-2AACF60F2C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7029"/>
            <a:ext cx="5359400" cy="19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97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4C9BA3A-F791-4C2E-B709-AF80F9DF5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F821EE4-F7BB-4150-9895-FC83485DD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22A649-8E7C-4B72-91CD-AA75A850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3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D2B2799-5CFE-4C6C-98B0-F75A399CB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68DB436-B01B-4581-A813-5899C9B6C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desig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06DF61-3F75-47E6-8FC4-CC4766BE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CD99218-BEAE-4586-8D07-A924745EF2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7079B7C-1E5E-4864-84ED-5D2C52AF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E1ACDA-D196-4E68-B6BD-CDDF97CB6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3281CE-BEDB-4F97-BAB7-D4E0B64B7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0C4CA3-91EF-4E4B-B724-A4D5C5260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AEC4668-0145-4CBB-9924-C68D3380D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4BA9889-FDA9-411C-B24A-E3EBB688D4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twitter.com/</a:t>
            </a:r>
            <a:r>
              <a:rPr lang="en-US" sz="3200" dirty="0" err="1">
                <a:solidFill>
                  <a:schemeClr val="lt1"/>
                </a:solidFill>
              </a:rPr>
              <a:t>nitonorge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lt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42" name="Logo_hvit_nito">
            <a:extLst>
              <a:ext uri="{FF2B5EF4-FFF2-40B4-BE49-F238E27FC236}">
                <a16:creationId xmlns:a16="http://schemas.microsoft.com/office/drawing/2014/main" id="{08A31F1C-2142-48B2-8697-AA1BA811FD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EC23F80-FF36-4403-BF1D-EB737730C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54653"/>
            <a:ext cx="9106178" cy="52613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650F008-9562-47B1-8541-1702F727C9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558" cy="5256000"/>
          </a:xfrm>
          <a:prstGeom prst="rect">
            <a:avLst/>
          </a:prstGeom>
        </p:spPr>
      </p:pic>
      <p:pic>
        <p:nvPicPr>
          <p:cNvPr id="31" name="Logo_grønn_nito">
            <a:extLst>
              <a:ext uri="{FF2B5EF4-FFF2-40B4-BE49-F238E27FC236}">
                <a16:creationId xmlns:a16="http://schemas.microsoft.com/office/drawing/2014/main" id="{60D57029-729C-4E28-9893-29DAAD82B6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3532"/>
            <a:ext cx="5359400" cy="19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24C01F-3F29-4CC9-90AA-378A69526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8421" cy="576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939CFFE-14B6-455C-B9C8-B2B7CAB74C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24" y="7956000"/>
            <a:ext cx="5595789" cy="5760000"/>
          </a:xfrm>
          <a:prstGeom prst="rect">
            <a:avLst/>
          </a:prstGeom>
        </p:spPr>
      </p:pic>
      <p:pic>
        <p:nvPicPr>
          <p:cNvPr id="30" name="Logo_grønn_nito">
            <a:extLst>
              <a:ext uri="{FF2B5EF4-FFF2-40B4-BE49-F238E27FC236}">
                <a16:creationId xmlns:a16="http://schemas.microsoft.com/office/drawing/2014/main" id="{AB78BCE3-66F1-4069-A0BF-08704D710C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0" y="1257300"/>
            <a:ext cx="27305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FB5D4E7-6F82-4DFF-BBD0-F2D4EDEE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88AC3F2-A0B7-437B-93F3-04F27118F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8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19434175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F8B35B2-A7DF-41F6-B3FB-C7C20D215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2911" y="0"/>
            <a:ext cx="560950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5D52990-7FDB-4B77-A3A1-351260B26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0674"/>
            <a:ext cx="12353509" cy="713532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213ABF6-7154-4455-898D-6693052A4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2902"/>
            <a:ext cx="4860000" cy="14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A20A749-52E2-457D-981E-E2D9D443B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27" y="12302902"/>
            <a:ext cx="4860000" cy="14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C620DF1D-0B60-418A-9D46-41ED855C4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6CA266-5E9F-4DF0-8430-F64459D65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23959B7-A0E8-42D7-A4F0-4379F31E1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759" y="10700000"/>
            <a:ext cx="5220653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C6376C-C5C3-4C90-9015-BEB358C54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12" y="10700000"/>
            <a:ext cx="5220000" cy="3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95403E-4829-4D83-B600-C56CA60D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8261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0A2313-F363-4DBF-A288-E6F016C4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1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rgbClr val="6FB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D2B2799-5CFE-4C6C-98B0-F75A399CB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233" y="8460000"/>
            <a:ext cx="9106178" cy="5256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68DB436-B01B-4581-A813-5899C9B6C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17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desig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0C073D0-5FE2-4DF8-AC40-598F666A7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558" cy="5256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523F2EC-1BD5-4396-B732-554EADC2F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89" y="8460000"/>
            <a:ext cx="9096923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twitter.com/</a:t>
            </a:r>
            <a:r>
              <a:rPr lang="en-US" sz="3200" dirty="0" err="1">
                <a:solidFill>
                  <a:schemeClr val="tx1"/>
                </a:solidFill>
              </a:rPr>
              <a:t>nitonorge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tx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E6021C73-1003-4320-B4F2-4B166F19B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8421" cy="5760000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348BA64-1187-4006-90C0-AC455428D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24" y="7956000"/>
            <a:ext cx="5595789" cy="5760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6CDE97-55B3-4F5D-A897-3D41DCFCC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BF46D6F-EEE1-4259-9A84-1A31CEE884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CE15825-F2FD-4379-B567-555DE4C537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8FB41FB-6C9A-4CF5-8D9B-A79826EB94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43" name="Logo_grønn_nito">
            <a:extLst>
              <a:ext uri="{FF2B5EF4-FFF2-40B4-BE49-F238E27FC236}">
                <a16:creationId xmlns:a16="http://schemas.microsoft.com/office/drawing/2014/main" id="{8F7F3605-9BE4-4E34-A1F0-ADC1322E84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5" y="6116764"/>
            <a:ext cx="20882611" cy="2600326"/>
          </a:xfrm>
        </p:spPr>
        <p:txBody>
          <a:bodyPr anchor="b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5" y="9494386"/>
            <a:ext cx="20882611" cy="102121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F2E2052-F0E7-4A4E-A1B7-AADB08B07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88" y="0"/>
            <a:ext cx="6865437" cy="1980000"/>
          </a:xfrm>
          <a:prstGeom prst="rect">
            <a:avLst/>
          </a:prstGeom>
        </p:spPr>
      </p:pic>
      <p:pic>
        <p:nvPicPr>
          <p:cNvPr id="30" name="Logo_grønn_nito">
            <a:extLst>
              <a:ext uri="{FF2B5EF4-FFF2-40B4-BE49-F238E27FC236}">
                <a16:creationId xmlns:a16="http://schemas.microsoft.com/office/drawing/2014/main" id="{6232C1E8-9C16-4DB5-B0CD-E00DF4B00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3926899"/>
            <a:ext cx="5384800" cy="19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429884"/>
            <a:ext cx="20882611" cy="4570482"/>
          </a:xfrm>
        </p:spPr>
        <p:txBody>
          <a:bodyPr anchor="ctr">
            <a:normAutofit/>
          </a:bodyPr>
          <a:lstStyle>
            <a:lvl1pPr algn="ctr">
              <a:defRPr sz="10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5EF1C7-3C34-4EA7-8CD9-266137719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C3D9228-7888-4F82-9B55-8F3C90242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  <p:pic>
        <p:nvPicPr>
          <p:cNvPr id="30" name="Logo_hvit_nito">
            <a:extLst>
              <a:ext uri="{FF2B5EF4-FFF2-40B4-BE49-F238E27FC236}">
                <a16:creationId xmlns:a16="http://schemas.microsoft.com/office/drawing/2014/main" id="{AA3A1DCF-E30A-49D2-80D8-8C9372DF7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0" y="1257300"/>
            <a:ext cx="2730500" cy="10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log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3055684"/>
            <a:ext cx="20905895" cy="1994392"/>
          </a:xfrm>
        </p:spPr>
        <p:txBody>
          <a:bodyPr>
            <a:noAutofit/>
          </a:bodyPr>
          <a:lstStyle>
            <a:lvl1pPr>
              <a:defRPr sz="10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D2932E5-948C-4397-B7CA-7BBE0F4A1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7" y="5832728"/>
            <a:ext cx="20882612" cy="615676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000"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FB5D4E7-6F82-4DFF-BBD0-F2D4EDEE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, tek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5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F30471A-6CD0-4B4F-AB02-9012A4E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C95403E-4829-4D83-B600-C56CA60DD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8261" y="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5" y="3348418"/>
            <a:ext cx="10081260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C134FF4-6447-43B6-A978-439074B3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08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32C51E-32B2-40FA-A669-F75B06104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000"/>
            <a:ext cx="12340826" cy="712800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302035D-18B0-4CE4-9297-1EDD7717A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EB14F8D9-95E6-4EC5-A918-5DABD0EAB1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989498" cy="13715999"/>
          </a:xfrm>
          <a:custGeom>
            <a:avLst/>
            <a:gdLst>
              <a:gd name="connsiteX0" fmla="*/ 0 w 11989498"/>
              <a:gd name="connsiteY0" fmla="*/ 0 h 13715999"/>
              <a:gd name="connsiteX1" fmla="*/ 11989498 w 11989498"/>
              <a:gd name="connsiteY1" fmla="*/ 0 h 13715999"/>
              <a:gd name="connsiteX2" fmla="*/ 11989498 w 11989498"/>
              <a:gd name="connsiteY2" fmla="*/ 6821137 h 13715999"/>
              <a:gd name="connsiteX3" fmla="*/ 0 w 1198949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3715999">
                <a:moveTo>
                  <a:pt x="0" y="0"/>
                </a:moveTo>
                <a:lnTo>
                  <a:pt x="11989498" y="0"/>
                </a:lnTo>
                <a:lnTo>
                  <a:pt x="11989498" y="6821137"/>
                </a:lnTo>
                <a:lnTo>
                  <a:pt x="0" y="13715999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447686-1707-419D-8A85-60A4F54BA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92916" y="0"/>
            <a:ext cx="11989496" cy="13717715"/>
          </a:xfrm>
          <a:custGeom>
            <a:avLst/>
            <a:gdLst>
              <a:gd name="connsiteX0" fmla="*/ 11986514 w 11989496"/>
              <a:gd name="connsiteY0" fmla="*/ 13716000 h 13717715"/>
              <a:gd name="connsiteX1" fmla="*/ 11989496 w 11989496"/>
              <a:gd name="connsiteY1" fmla="*/ 13716000 h 13717715"/>
              <a:gd name="connsiteX2" fmla="*/ 11989496 w 11989496"/>
              <a:gd name="connsiteY2" fmla="*/ 13717715 h 13717715"/>
              <a:gd name="connsiteX3" fmla="*/ 0 w 11989496"/>
              <a:gd name="connsiteY3" fmla="*/ 0 h 13717715"/>
              <a:gd name="connsiteX4" fmla="*/ 11989496 w 11989496"/>
              <a:gd name="connsiteY4" fmla="*/ 0 h 13717715"/>
              <a:gd name="connsiteX5" fmla="*/ 11989496 w 11989496"/>
              <a:gd name="connsiteY5" fmla="*/ 13716000 h 13717715"/>
              <a:gd name="connsiteX6" fmla="*/ 0 w 11989496"/>
              <a:gd name="connsiteY6" fmla="*/ 6821138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89496" h="13717715">
                <a:moveTo>
                  <a:pt x="11986514" y="13716000"/>
                </a:moveTo>
                <a:lnTo>
                  <a:pt x="11989496" y="13716000"/>
                </a:lnTo>
                <a:lnTo>
                  <a:pt x="11989496" y="13717715"/>
                </a:lnTo>
                <a:close/>
                <a:moveTo>
                  <a:pt x="0" y="0"/>
                </a:moveTo>
                <a:lnTo>
                  <a:pt x="11989496" y="0"/>
                </a:lnTo>
                <a:lnTo>
                  <a:pt x="11989496" y="13716000"/>
                </a:lnTo>
                <a:lnTo>
                  <a:pt x="0" y="6821138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610" y="10081260"/>
            <a:ext cx="9541193" cy="2839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6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38AF171-5060-4CD6-8A90-DA70ED4FC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92916" y="1"/>
            <a:ext cx="11989497" cy="12201925"/>
          </a:xfrm>
          <a:custGeom>
            <a:avLst/>
            <a:gdLst>
              <a:gd name="connsiteX0" fmla="*/ 0 w 11989497"/>
              <a:gd name="connsiteY0" fmla="*/ 0 h 12201925"/>
              <a:gd name="connsiteX1" fmla="*/ 11989497 w 11989497"/>
              <a:gd name="connsiteY1" fmla="*/ 0 h 12201925"/>
              <a:gd name="connsiteX2" fmla="*/ 11989497 w 11989497"/>
              <a:gd name="connsiteY2" fmla="*/ 12201925 h 12201925"/>
              <a:gd name="connsiteX3" fmla="*/ 0 w 11989497"/>
              <a:gd name="connsiteY3" fmla="*/ 5274660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7" h="12201925">
                <a:moveTo>
                  <a:pt x="0" y="0"/>
                </a:moveTo>
                <a:lnTo>
                  <a:pt x="11989497" y="0"/>
                </a:lnTo>
                <a:lnTo>
                  <a:pt x="11989497" y="12201925"/>
                </a:lnTo>
                <a:lnTo>
                  <a:pt x="0" y="5274660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96DB79-03F3-4C8A-8F67-9B016D129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11989498" cy="12201925"/>
          </a:xfrm>
          <a:custGeom>
            <a:avLst/>
            <a:gdLst>
              <a:gd name="connsiteX0" fmla="*/ 0 w 11989498"/>
              <a:gd name="connsiteY0" fmla="*/ 0 h 12201925"/>
              <a:gd name="connsiteX1" fmla="*/ 11989498 w 11989498"/>
              <a:gd name="connsiteY1" fmla="*/ 0 h 12201925"/>
              <a:gd name="connsiteX2" fmla="*/ 11989498 w 11989498"/>
              <a:gd name="connsiteY2" fmla="*/ 5274659 h 12201925"/>
              <a:gd name="connsiteX3" fmla="*/ 0 w 11989498"/>
              <a:gd name="connsiteY3" fmla="*/ 12201925 h 122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9498" h="12201925">
                <a:moveTo>
                  <a:pt x="0" y="0"/>
                </a:moveTo>
                <a:lnTo>
                  <a:pt x="11989498" y="0"/>
                </a:lnTo>
                <a:lnTo>
                  <a:pt x="11989498" y="5274659"/>
                </a:lnTo>
                <a:lnTo>
                  <a:pt x="0" y="12201925"/>
                </a:lnTo>
                <a:close/>
              </a:path>
            </a:pathLst>
          </a:custGeom>
          <a:noFill/>
        </p:spPr>
        <p:txBody>
          <a:bodyPr wrap="square" tIns="2880000" anchor="t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0BB1C3E1-8488-4D1C-8476-C855BC5B48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98702"/>
            <a:ext cx="24382412" cy="8117299"/>
          </a:xfrm>
          <a:custGeom>
            <a:avLst/>
            <a:gdLst>
              <a:gd name="connsiteX0" fmla="*/ 12191204 w 24382412"/>
              <a:gd name="connsiteY0" fmla="*/ 0 h 8117299"/>
              <a:gd name="connsiteX1" fmla="*/ 12191208 w 24382412"/>
              <a:gd name="connsiteY1" fmla="*/ 0 h 8117299"/>
              <a:gd name="connsiteX2" fmla="*/ 24382412 w 24382412"/>
              <a:gd name="connsiteY2" fmla="*/ 7048687 h 8117299"/>
              <a:gd name="connsiteX3" fmla="*/ 24382412 w 24382412"/>
              <a:gd name="connsiteY3" fmla="*/ 8117299 h 8117299"/>
              <a:gd name="connsiteX4" fmla="*/ 0 w 24382412"/>
              <a:gd name="connsiteY4" fmla="*/ 8117299 h 8117299"/>
              <a:gd name="connsiteX5" fmla="*/ 0 w 24382412"/>
              <a:gd name="connsiteY5" fmla="*/ 7048687 h 81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2412" h="8117299">
                <a:moveTo>
                  <a:pt x="12191204" y="0"/>
                </a:moveTo>
                <a:lnTo>
                  <a:pt x="12191208" y="0"/>
                </a:lnTo>
                <a:lnTo>
                  <a:pt x="24382412" y="7048687"/>
                </a:lnTo>
                <a:lnTo>
                  <a:pt x="24382412" y="8117299"/>
                </a:lnTo>
                <a:lnTo>
                  <a:pt x="0" y="8117299"/>
                </a:lnTo>
                <a:lnTo>
                  <a:pt x="0" y="7048687"/>
                </a:lnTo>
                <a:close/>
              </a:path>
            </a:pathLst>
          </a:custGeom>
          <a:noFill/>
        </p:spPr>
        <p:txBody>
          <a:bodyPr wrap="square" tIns="57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FBDC871-4735-4882-8EE7-F1B280D60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000" y="1"/>
            <a:ext cx="16389412" cy="9533991"/>
          </a:xfrm>
          <a:custGeom>
            <a:avLst/>
            <a:gdLst>
              <a:gd name="connsiteX0" fmla="*/ 0 w 16389412"/>
              <a:gd name="connsiteY0" fmla="*/ 0 h 9533991"/>
              <a:gd name="connsiteX1" fmla="*/ 16389412 w 16389412"/>
              <a:gd name="connsiteY1" fmla="*/ 0 h 9533991"/>
              <a:gd name="connsiteX2" fmla="*/ 16389412 w 16389412"/>
              <a:gd name="connsiteY2" fmla="*/ 4223329 h 9533991"/>
              <a:gd name="connsiteX3" fmla="*/ 7200899 w 16389412"/>
              <a:gd name="connsiteY3" fmla="*/ 9533991 h 9533991"/>
              <a:gd name="connsiteX4" fmla="*/ 0 w 16389412"/>
              <a:gd name="connsiteY4" fmla="*/ 5364671 h 95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9412" h="9533991">
                <a:moveTo>
                  <a:pt x="0" y="0"/>
                </a:moveTo>
                <a:lnTo>
                  <a:pt x="16389412" y="0"/>
                </a:lnTo>
                <a:lnTo>
                  <a:pt x="16389412" y="4223329"/>
                </a:lnTo>
                <a:lnTo>
                  <a:pt x="7200899" y="9533991"/>
                </a:lnTo>
                <a:lnTo>
                  <a:pt x="0" y="536467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C828BD1-0D73-4870-9A19-8501A839DB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614952" cy="9768021"/>
          </a:xfrm>
          <a:custGeom>
            <a:avLst/>
            <a:gdLst>
              <a:gd name="connsiteX0" fmla="*/ 0 w 7614952"/>
              <a:gd name="connsiteY0" fmla="*/ 0 h 9768021"/>
              <a:gd name="connsiteX1" fmla="*/ 7614952 w 7614952"/>
              <a:gd name="connsiteY1" fmla="*/ 0 h 9768021"/>
              <a:gd name="connsiteX2" fmla="*/ 7614952 w 7614952"/>
              <a:gd name="connsiteY2" fmla="*/ 5364671 h 9768021"/>
              <a:gd name="connsiteX3" fmla="*/ 0 w 7614952"/>
              <a:gd name="connsiteY3" fmla="*/ 9768021 h 976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4952" h="9768021">
                <a:moveTo>
                  <a:pt x="0" y="0"/>
                </a:moveTo>
                <a:lnTo>
                  <a:pt x="7614952" y="0"/>
                </a:lnTo>
                <a:lnTo>
                  <a:pt x="7614952" y="5364671"/>
                </a:lnTo>
                <a:lnTo>
                  <a:pt x="0" y="9768021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7B837410-D9FC-4E49-B660-154D72F91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688711"/>
            <a:ext cx="15013877" cy="8027289"/>
          </a:xfrm>
          <a:custGeom>
            <a:avLst/>
            <a:gdLst>
              <a:gd name="connsiteX0" fmla="*/ 7812974 w 15013877"/>
              <a:gd name="connsiteY0" fmla="*/ 0 h 8027289"/>
              <a:gd name="connsiteX1" fmla="*/ 7812980 w 15013877"/>
              <a:gd name="connsiteY1" fmla="*/ 0 h 8027289"/>
              <a:gd name="connsiteX2" fmla="*/ 15013877 w 15013877"/>
              <a:gd name="connsiteY2" fmla="*/ 4176521 h 8027289"/>
              <a:gd name="connsiteX3" fmla="*/ 15013877 w 15013877"/>
              <a:gd name="connsiteY3" fmla="*/ 8027289 h 8027289"/>
              <a:gd name="connsiteX4" fmla="*/ 0 w 15013877"/>
              <a:gd name="connsiteY4" fmla="*/ 8027289 h 8027289"/>
              <a:gd name="connsiteX5" fmla="*/ 0 w 15013877"/>
              <a:gd name="connsiteY5" fmla="*/ 4500560 h 80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3877" h="8027289">
                <a:moveTo>
                  <a:pt x="7812974" y="0"/>
                </a:moveTo>
                <a:lnTo>
                  <a:pt x="7812980" y="0"/>
                </a:lnTo>
                <a:lnTo>
                  <a:pt x="15013877" y="4176521"/>
                </a:lnTo>
                <a:lnTo>
                  <a:pt x="15013877" y="8027289"/>
                </a:lnTo>
                <a:lnTo>
                  <a:pt x="0" y="8027289"/>
                </a:lnTo>
                <a:lnTo>
                  <a:pt x="0" y="4500560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6F60FFA3-3014-4E66-A8F9-5F1066975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1926" y="4662581"/>
            <a:ext cx="8990488" cy="9053419"/>
          </a:xfrm>
          <a:custGeom>
            <a:avLst/>
            <a:gdLst>
              <a:gd name="connsiteX0" fmla="*/ 8990488 w 8990488"/>
              <a:gd name="connsiteY0" fmla="*/ 0 h 9053419"/>
              <a:gd name="connsiteX1" fmla="*/ 8990488 w 8990488"/>
              <a:gd name="connsiteY1" fmla="*/ 9053419 h 9053419"/>
              <a:gd name="connsiteX2" fmla="*/ 0 w 8990488"/>
              <a:gd name="connsiteY2" fmla="*/ 9053419 h 9053419"/>
              <a:gd name="connsiteX3" fmla="*/ 0 w 8990488"/>
              <a:gd name="connsiteY3" fmla="*/ 5192905 h 90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488" h="9053419">
                <a:moveTo>
                  <a:pt x="8990488" y="0"/>
                </a:moveTo>
                <a:lnTo>
                  <a:pt x="8990488" y="9053419"/>
                </a:lnTo>
                <a:lnTo>
                  <a:pt x="0" y="9053419"/>
                </a:lnTo>
                <a:lnTo>
                  <a:pt x="0" y="5192905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5" y="594074"/>
            <a:ext cx="10104545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6" y="602188"/>
            <a:ext cx="10081260" cy="1138731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97437F-ABBC-4F9B-93C3-474DBD750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BB4FA5B-89FA-42B2-A239-FB0E39F04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2306799 h 13716000"/>
              <a:gd name="connsiteX3" fmla="*/ 12191206 w 12192000"/>
              <a:gd name="connsiteY3" fmla="*/ 12306339 h 13716000"/>
              <a:gd name="connsiteX4" fmla="*/ 9760528 w 12192000"/>
              <a:gd name="connsiteY4" fmla="*/ 13716000 h 13716000"/>
              <a:gd name="connsiteX5" fmla="*/ 0 w 12192000"/>
              <a:gd name="connsiteY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2306799"/>
                </a:lnTo>
                <a:lnTo>
                  <a:pt x="12191206" y="12306339"/>
                </a:lnTo>
                <a:lnTo>
                  <a:pt x="9760528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E7161A8-B5E7-4742-9AA6-EBFE762C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bildeboks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D65BFC-0092-4872-9CB9-1AF3AAEC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9B254FB-C63E-4B43-9169-9C9170718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boks fullskjer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8CADAC74-15DC-48B9-B7E2-42EABF2B2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000"/>
            <a:ext cx="12353509" cy="712800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771F-423E-4C06-AB37-188C56161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156" y="10751248"/>
            <a:ext cx="5331143" cy="1631252"/>
          </a:xfrm>
        </p:spPr>
        <p:txBody>
          <a:bodyPr>
            <a:normAutofit/>
          </a:bodyPr>
          <a:lstStyle>
            <a:lvl1pPr marL="0" indent="0">
              <a:buNone/>
              <a:defRPr sz="5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F501CF-949C-48E6-B385-A2CF903A4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5848" cy="13717715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13717715 h 13717715"/>
              <a:gd name="connsiteX3" fmla="*/ 12356484 w 24385848"/>
              <a:gd name="connsiteY3" fmla="*/ 13717715 h 13717715"/>
              <a:gd name="connsiteX4" fmla="*/ 0 w 24385848"/>
              <a:gd name="connsiteY4" fmla="*/ 6587999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13717715"/>
                </a:lnTo>
                <a:lnTo>
                  <a:pt x="12356484" y="13717715"/>
                </a:lnTo>
                <a:lnTo>
                  <a:pt x="0" y="6587999"/>
                </a:lnTo>
                <a:close/>
              </a:path>
            </a:pathLst>
          </a:custGeom>
          <a:noFill/>
        </p:spPr>
        <p:txBody>
          <a:bodyPr wrap="square" lIns="0" tIns="4320000" rIns="0" bIns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11611452"/>
          </a:xfrm>
          <a:noFill/>
        </p:spPr>
        <p:txBody>
          <a:bodyPr tIns="28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B120E36-A3D0-495D-9D0E-01F02E1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B1A01C4-4550-4873-A8A2-57F5FBCC9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 bild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7369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7369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89C9FC6-156F-4774-8346-5B92E08E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2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FA753AE-B54C-4AF1-85B8-52AF0CE67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92000"/>
            <a:ext cx="520985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11611452"/>
          </a:xfrm>
          <a:noFill/>
        </p:spPr>
        <p:txBody>
          <a:bodyPr tIns="2160000" anchor="t" anchorCtr="1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9B51B9-CC7E-46D9-92EC-C9F7B07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19" y="594074"/>
            <a:ext cx="9541193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82DD964-1A40-46C1-A2D8-3C7110381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fleksibelt tit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1620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A821707-1C12-4567-9248-1E37302B87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0157" y="1080135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625494C9-426C-4DE1-BA3F-1168F44787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0157" y="7056882"/>
            <a:ext cx="9587998" cy="5580698"/>
          </a:xfrm>
          <a:noFill/>
        </p:spPr>
        <p:txBody>
          <a:bodyPr tIns="1080000" anchor="t" anchorCtr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B9B555-E466-48C8-A8AB-B676363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20" y="594074"/>
            <a:ext cx="9541192" cy="1980248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3ADB42-0C8F-48EC-B6D7-1263EB149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000" y="10692000"/>
            <a:ext cx="520941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fleksib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E17F7D-8D24-4F9E-8F39-03170DC292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00225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D08F2A93-0ED1-4DC3-83B7-B7A931C84E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45593" y="1080135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A4D92181-841C-464B-9721-58CA8149FA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45593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EF643C8F-2B37-4DF1-AA57-DD32E8C7784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00225" y="7056882"/>
            <a:ext cx="9937242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del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7C44C64-F9F8-4F08-A217-6B8BD8BCB0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3348417"/>
            <a:ext cx="20882612" cy="864108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B0BA95-09EA-4AE2-B799-2F3BB810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20882610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3348418"/>
            <a:ext cx="10081260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859F7D-9E4C-4EA3-AB6D-0A3F7460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895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0B93BF5-7805-4B59-BAB7-0F03ECE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5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032AE12-03BB-4F01-B873-4589F2E61A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6" y="2772345"/>
            <a:ext cx="10081260" cy="921715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grønn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30D808A-424E-47AF-92AF-CFEE415C1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1494CC1-CFFF-4C92-ACFD-79F33ABE0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EDC0F4F-D0DA-4720-91E7-AE8E31231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4725" y="0"/>
            <a:ext cx="12187688" cy="13716000"/>
          </a:xfrm>
          <a:custGeom>
            <a:avLst/>
            <a:gdLst>
              <a:gd name="connsiteX0" fmla="*/ 0 w 12187688"/>
              <a:gd name="connsiteY0" fmla="*/ 0 h 13716000"/>
              <a:gd name="connsiteX1" fmla="*/ 12187688 w 12187688"/>
              <a:gd name="connsiteY1" fmla="*/ 0 h 13716000"/>
              <a:gd name="connsiteX2" fmla="*/ 12187688 w 12187688"/>
              <a:gd name="connsiteY2" fmla="*/ 13716000 h 13716000"/>
              <a:gd name="connsiteX3" fmla="*/ 2426483 w 12187688"/>
              <a:gd name="connsiteY3" fmla="*/ 13716000 h 13716000"/>
              <a:gd name="connsiteX4" fmla="*/ 0 w 12187688"/>
              <a:gd name="connsiteY4" fmla="*/ 12308772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688" h="13716000">
                <a:moveTo>
                  <a:pt x="0" y="0"/>
                </a:moveTo>
                <a:lnTo>
                  <a:pt x="12187688" y="0"/>
                </a:lnTo>
                <a:lnTo>
                  <a:pt x="12187688" y="13716000"/>
                </a:lnTo>
                <a:lnTo>
                  <a:pt x="2426483" y="13716000"/>
                </a:lnTo>
                <a:lnTo>
                  <a:pt x="0" y="12308772"/>
                </a:lnTo>
                <a:close/>
              </a:path>
            </a:pathLst>
          </a:custGeom>
          <a:noFill/>
        </p:spPr>
        <p:txBody>
          <a:bodyPr wrap="square" tIns="2160000">
            <a:no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CC13318-8DB7-462D-9152-D4D1CB198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07" y="12306732"/>
            <a:ext cx="4860000" cy="1409268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4E6ED6F3-8EB8-451A-BF3F-4BCE8523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7" y="594074"/>
            <a:ext cx="9541193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lid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7079B7C-1E5E-4864-84ED-5D2C52AF1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0" y="10459307"/>
            <a:ext cx="585957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E1ACDA-D196-4E68-B6BD-CDDF97CB6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42" y="10459307"/>
            <a:ext cx="669830" cy="594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3281CE-BEDB-4F97-BAB7-D4E0B64B7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2" y="11827478"/>
            <a:ext cx="451957" cy="59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40C4CA3-91EF-4E4B-B724-A4D5C52606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2" y="10459307"/>
            <a:ext cx="675000" cy="594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AEC4668-0145-4CBB-9924-C68D3380D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152" cy="3024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4BA9889-FDA9-411C-B24A-E3EBB688D4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1" y="10692000"/>
            <a:ext cx="5244152" cy="30240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CB442B-7AAC-45BC-A56D-901147AB702A}"/>
              </a:ext>
            </a:extLst>
          </p:cNvPr>
          <p:cNvSpPr txBox="1"/>
          <p:nvPr userDrawn="1"/>
        </p:nvSpPr>
        <p:spPr>
          <a:xfrm>
            <a:off x="4770596" y="10459306"/>
            <a:ext cx="1737322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nito.no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27F3CE-A7A5-4980-8194-932EF9CD4DF7}"/>
              </a:ext>
            </a:extLst>
          </p:cNvPr>
          <p:cNvSpPr txBox="1"/>
          <p:nvPr userDrawn="1"/>
        </p:nvSpPr>
        <p:spPr>
          <a:xfrm>
            <a:off x="8227029" y="10459307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twitter.com/</a:t>
            </a:r>
            <a:r>
              <a:rPr lang="en-US" sz="3200" dirty="0" err="1">
                <a:solidFill>
                  <a:schemeClr val="lt1"/>
                </a:solidFill>
              </a:rPr>
              <a:t>nitonorge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8FBFC29-5377-437C-9956-E577DFFA7C96}"/>
              </a:ext>
            </a:extLst>
          </p:cNvPr>
          <p:cNvSpPr txBox="1"/>
          <p:nvPr userDrawn="1"/>
        </p:nvSpPr>
        <p:spPr>
          <a:xfrm>
            <a:off x="14887860" y="10459306"/>
            <a:ext cx="5136651" cy="5940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</a:rPr>
              <a:t>facebook.com/NITONorge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F777244-ACFD-4BC0-83FB-B7DFF36E8C15}"/>
              </a:ext>
            </a:extLst>
          </p:cNvPr>
          <p:cNvSpPr txBox="1"/>
          <p:nvPr userDrawn="1"/>
        </p:nvSpPr>
        <p:spPr>
          <a:xfrm>
            <a:off x="8227029" y="11827478"/>
            <a:ext cx="95965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b-NO" sz="3200" noProof="0">
                <a:solidFill>
                  <a:schemeClr val="lt1"/>
                </a:solidFill>
              </a:rPr>
              <a:t>Støperigata 1, Postboks 1636 Vika, 0119 Oslo</a:t>
            </a:r>
          </a:p>
        </p:txBody>
      </p:sp>
      <p:sp>
        <p:nvSpPr>
          <p:cNvPr id="22" name="Tittel 21">
            <a:extLst>
              <a:ext uri="{FF2B5EF4-FFF2-40B4-BE49-F238E27FC236}">
                <a16:creationId xmlns:a16="http://schemas.microsoft.com/office/drawing/2014/main" id="{2C8C4A91-1F5F-4B50-8A75-70C3FB9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306" y="5065136"/>
            <a:ext cx="14401800" cy="1551194"/>
          </a:xfrm>
        </p:spPr>
        <p:txBody>
          <a:bodyPr anchor="t">
            <a:norm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AED46430-A79B-4CEE-B5C4-FF7A6A38E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306" y="7416927"/>
            <a:ext cx="14401800" cy="21602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lt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2" name="Logo_hvit_nito">
            <a:extLst>
              <a:ext uri="{FF2B5EF4-FFF2-40B4-BE49-F238E27FC236}">
                <a16:creationId xmlns:a16="http://schemas.microsoft.com/office/drawing/2014/main" id="{6F1DCA06-7F1A-4ABB-B5F1-A9928F5C46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2082800"/>
            <a:ext cx="3708400" cy="13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tekst to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82E9BDE3-BDA4-4E68-AA51-E7546CC7F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7689" y="3652825"/>
            <a:ext cx="12194723" cy="10063175"/>
          </a:xfrm>
          <a:custGeom>
            <a:avLst/>
            <a:gdLst>
              <a:gd name="connsiteX0" fmla="*/ 12194723 w 12194723"/>
              <a:gd name="connsiteY0" fmla="*/ 0 h 10063175"/>
              <a:gd name="connsiteX1" fmla="*/ 12194723 w 12194723"/>
              <a:gd name="connsiteY1" fmla="*/ 10063175 h 10063175"/>
              <a:gd name="connsiteX2" fmla="*/ 0 w 12194723"/>
              <a:gd name="connsiteY2" fmla="*/ 10063175 h 10063175"/>
              <a:gd name="connsiteX3" fmla="*/ 0 w 12194723"/>
              <a:gd name="connsiteY3" fmla="*/ 6982811 h 100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723" h="10063175">
                <a:moveTo>
                  <a:pt x="12194723" y="0"/>
                </a:moveTo>
                <a:lnTo>
                  <a:pt x="12194723" y="10063175"/>
                </a:lnTo>
                <a:lnTo>
                  <a:pt x="0" y="10063175"/>
                </a:lnTo>
                <a:lnTo>
                  <a:pt x="0" y="6982811"/>
                </a:lnTo>
                <a:close/>
              </a:path>
            </a:pathLst>
          </a:custGeom>
          <a:noFill/>
        </p:spPr>
        <p:txBody>
          <a:bodyPr wrap="square" tIns="0" bIns="2160000" anchor="b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315AA5-2604-4886-84D3-A76553F6F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7" y="3348418"/>
            <a:ext cx="9541193" cy="86410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C1E3F9D-9071-4D54-B7A4-0EBE5B81AA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7689" y="0"/>
            <a:ext cx="12194723" cy="10135267"/>
          </a:xfrm>
          <a:custGeom>
            <a:avLst/>
            <a:gdLst>
              <a:gd name="connsiteX0" fmla="*/ 0 w 12194723"/>
              <a:gd name="connsiteY0" fmla="*/ 0 h 10135267"/>
              <a:gd name="connsiteX1" fmla="*/ 12194723 w 12194723"/>
              <a:gd name="connsiteY1" fmla="*/ 0 h 10135267"/>
              <a:gd name="connsiteX2" fmla="*/ 12194723 w 12194723"/>
              <a:gd name="connsiteY2" fmla="*/ 3150395 h 10135267"/>
              <a:gd name="connsiteX3" fmla="*/ 1 w 12194723"/>
              <a:gd name="connsiteY3" fmla="*/ 10135267 h 10135267"/>
              <a:gd name="connsiteX4" fmla="*/ 0 w 12194723"/>
              <a:gd name="connsiteY4" fmla="*/ 10135267 h 101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23" h="10135267">
                <a:moveTo>
                  <a:pt x="0" y="0"/>
                </a:moveTo>
                <a:lnTo>
                  <a:pt x="12194723" y="0"/>
                </a:lnTo>
                <a:lnTo>
                  <a:pt x="12194723" y="3150395"/>
                </a:lnTo>
                <a:lnTo>
                  <a:pt x="1" y="10135267"/>
                </a:lnTo>
                <a:lnTo>
                  <a:pt x="0" y="10135267"/>
                </a:lnTo>
                <a:close/>
              </a:path>
            </a:pathLst>
          </a:custGeom>
          <a:noFill/>
        </p:spPr>
        <p:txBody>
          <a:bodyPr wrap="square" tIns="216000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AE37DB8-8EB3-4E3C-82B1-E9E6E93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594074"/>
            <a:ext cx="9541194" cy="19802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63" Type="http://schemas.openxmlformats.org/officeDocument/2006/relationships/image" Target="../media/image35.png"/><Relationship Id="rId68" Type="http://schemas.openxmlformats.org/officeDocument/2006/relationships/image" Target="../media/image40.png"/><Relationship Id="rId84" Type="http://schemas.openxmlformats.org/officeDocument/2006/relationships/image" Target="../media/image56.png"/><Relationship Id="rId89" Type="http://schemas.openxmlformats.org/officeDocument/2006/relationships/image" Target="../media/image61.pn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53" Type="http://schemas.openxmlformats.org/officeDocument/2006/relationships/image" Target="../media/image25.png"/><Relationship Id="rId58" Type="http://schemas.openxmlformats.org/officeDocument/2006/relationships/image" Target="../media/image30.png"/><Relationship Id="rId74" Type="http://schemas.openxmlformats.org/officeDocument/2006/relationships/image" Target="../media/image46.png"/><Relationship Id="rId79" Type="http://schemas.openxmlformats.org/officeDocument/2006/relationships/image" Target="../media/image51.png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62.png"/><Relationship Id="rId95" Type="http://schemas.openxmlformats.org/officeDocument/2006/relationships/image" Target="../media/image67.pn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64" Type="http://schemas.openxmlformats.org/officeDocument/2006/relationships/image" Target="../media/image36.png"/><Relationship Id="rId69" Type="http://schemas.openxmlformats.org/officeDocument/2006/relationships/image" Target="../media/image41.png"/><Relationship Id="rId80" Type="http://schemas.openxmlformats.org/officeDocument/2006/relationships/image" Target="../media/image52.png"/><Relationship Id="rId85" Type="http://schemas.openxmlformats.org/officeDocument/2006/relationships/image" Target="../media/image57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59" Type="http://schemas.openxmlformats.org/officeDocument/2006/relationships/image" Target="../media/image31.png"/><Relationship Id="rId67" Type="http://schemas.openxmlformats.org/officeDocument/2006/relationships/image" Target="../media/image39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3.png"/><Relationship Id="rId54" Type="http://schemas.openxmlformats.org/officeDocument/2006/relationships/image" Target="../media/image26.png"/><Relationship Id="rId62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55.png"/><Relationship Id="rId88" Type="http://schemas.openxmlformats.org/officeDocument/2006/relationships/image" Target="../media/image60.png"/><Relationship Id="rId91" Type="http://schemas.openxmlformats.org/officeDocument/2006/relationships/image" Target="../media/image63.png"/><Relationship Id="rId9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10" Type="http://schemas.openxmlformats.org/officeDocument/2006/relationships/slideLayout" Target="../slideLayouts/slideLayout10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image" Target="../media/image37.png"/><Relationship Id="rId73" Type="http://schemas.openxmlformats.org/officeDocument/2006/relationships/image" Target="../media/image45.png"/><Relationship Id="rId78" Type="http://schemas.openxmlformats.org/officeDocument/2006/relationships/image" Target="../media/image50.png"/><Relationship Id="rId81" Type="http://schemas.openxmlformats.org/officeDocument/2006/relationships/image" Target="../media/image53.png"/><Relationship Id="rId86" Type="http://schemas.openxmlformats.org/officeDocument/2006/relationships/image" Target="../media/image58.png"/><Relationship Id="rId94" Type="http://schemas.openxmlformats.org/officeDocument/2006/relationships/image" Target="../media/image66.png"/><Relationship Id="rId99" Type="http://schemas.openxmlformats.org/officeDocument/2006/relationships/image" Target="../media/image7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image" Target="../media/image11.png"/><Relationship Id="rId34" Type="http://schemas.openxmlformats.org/officeDocument/2006/relationships/image" Target="../media/image6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76" Type="http://schemas.openxmlformats.org/officeDocument/2006/relationships/image" Target="../media/image48.png"/><Relationship Id="rId97" Type="http://schemas.openxmlformats.org/officeDocument/2006/relationships/image" Target="../media/image69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43.png"/><Relationship Id="rId9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.png"/><Relationship Id="rId24" Type="http://schemas.openxmlformats.org/officeDocument/2006/relationships/slideLayout" Target="../slideLayouts/slideLayout24.xml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66" Type="http://schemas.openxmlformats.org/officeDocument/2006/relationships/image" Target="../media/image38.png"/><Relationship Id="rId87" Type="http://schemas.openxmlformats.org/officeDocument/2006/relationships/image" Target="../media/image59.png"/><Relationship Id="rId61" Type="http://schemas.openxmlformats.org/officeDocument/2006/relationships/image" Target="../media/image33.png"/><Relationship Id="rId82" Type="http://schemas.openxmlformats.org/officeDocument/2006/relationships/image" Target="../media/image54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56" Type="http://schemas.openxmlformats.org/officeDocument/2006/relationships/image" Target="../media/image28.png"/><Relationship Id="rId77" Type="http://schemas.openxmlformats.org/officeDocument/2006/relationships/image" Target="../media/image49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3.png"/><Relationship Id="rId72" Type="http://schemas.openxmlformats.org/officeDocument/2006/relationships/image" Target="../media/image44.png"/><Relationship Id="rId93" Type="http://schemas.openxmlformats.org/officeDocument/2006/relationships/image" Target="../media/image65.png"/><Relationship Id="rId98" Type="http://schemas.openxmlformats.org/officeDocument/2006/relationships/image" Target="../media/image70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48.xml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63" Type="http://schemas.openxmlformats.org/officeDocument/2006/relationships/image" Target="../media/image35.png"/><Relationship Id="rId68" Type="http://schemas.openxmlformats.org/officeDocument/2006/relationships/image" Target="../media/image40.png"/><Relationship Id="rId84" Type="http://schemas.openxmlformats.org/officeDocument/2006/relationships/image" Target="../media/image57.png"/><Relationship Id="rId89" Type="http://schemas.openxmlformats.org/officeDocument/2006/relationships/image" Target="../media/image62.png"/><Relationship Id="rId1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8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53" Type="http://schemas.openxmlformats.org/officeDocument/2006/relationships/image" Target="../media/image25.png"/><Relationship Id="rId58" Type="http://schemas.openxmlformats.org/officeDocument/2006/relationships/image" Target="../media/image30.png"/><Relationship Id="rId74" Type="http://schemas.openxmlformats.org/officeDocument/2006/relationships/image" Target="../media/image46.png"/><Relationship Id="rId79" Type="http://schemas.openxmlformats.org/officeDocument/2006/relationships/image" Target="../media/image51.png"/><Relationship Id="rId5" Type="http://schemas.openxmlformats.org/officeDocument/2006/relationships/slideLayout" Target="../slideLayouts/slideLayout32.xml"/><Relationship Id="rId90" Type="http://schemas.openxmlformats.org/officeDocument/2006/relationships/image" Target="../media/image63.png"/><Relationship Id="rId95" Type="http://schemas.openxmlformats.org/officeDocument/2006/relationships/image" Target="../media/image68.png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64" Type="http://schemas.openxmlformats.org/officeDocument/2006/relationships/image" Target="../media/image36.png"/><Relationship Id="rId69" Type="http://schemas.openxmlformats.org/officeDocument/2006/relationships/image" Target="../media/image41.png"/><Relationship Id="rId80" Type="http://schemas.openxmlformats.org/officeDocument/2006/relationships/image" Target="../media/image52.png"/><Relationship Id="rId85" Type="http://schemas.openxmlformats.org/officeDocument/2006/relationships/image" Target="../media/image58.png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59" Type="http://schemas.openxmlformats.org/officeDocument/2006/relationships/image" Target="../media/image31.png"/><Relationship Id="rId67" Type="http://schemas.openxmlformats.org/officeDocument/2006/relationships/image" Target="../media/image39.png"/><Relationship Id="rId20" Type="http://schemas.openxmlformats.org/officeDocument/2006/relationships/slideLayout" Target="../slideLayouts/slideLayout47.xml"/><Relationship Id="rId41" Type="http://schemas.openxmlformats.org/officeDocument/2006/relationships/image" Target="../media/image13.png"/><Relationship Id="rId54" Type="http://schemas.openxmlformats.org/officeDocument/2006/relationships/image" Target="../media/image26.png"/><Relationship Id="rId62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image" Target="../media/image47.png"/><Relationship Id="rId83" Type="http://schemas.openxmlformats.org/officeDocument/2006/relationships/image" Target="../media/image56.png"/><Relationship Id="rId88" Type="http://schemas.openxmlformats.org/officeDocument/2006/relationships/image" Target="../media/image61.png"/><Relationship Id="rId91" Type="http://schemas.openxmlformats.org/officeDocument/2006/relationships/image" Target="../media/image64.png"/><Relationship Id="rId96" Type="http://schemas.openxmlformats.org/officeDocument/2006/relationships/image" Target="../media/image69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57" Type="http://schemas.openxmlformats.org/officeDocument/2006/relationships/image" Target="../media/image29.png"/><Relationship Id="rId10" Type="http://schemas.openxmlformats.org/officeDocument/2006/relationships/slideLayout" Target="../slideLayouts/slideLayout37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image" Target="../media/image37.png"/><Relationship Id="rId73" Type="http://schemas.openxmlformats.org/officeDocument/2006/relationships/image" Target="../media/image45.png"/><Relationship Id="rId78" Type="http://schemas.openxmlformats.org/officeDocument/2006/relationships/image" Target="../media/image50.png"/><Relationship Id="rId81" Type="http://schemas.openxmlformats.org/officeDocument/2006/relationships/image" Target="../media/image53.png"/><Relationship Id="rId86" Type="http://schemas.openxmlformats.org/officeDocument/2006/relationships/image" Target="../media/image59.png"/><Relationship Id="rId94" Type="http://schemas.openxmlformats.org/officeDocument/2006/relationships/image" Target="../media/image67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image" Target="../media/image11.png"/><Relationship Id="rId34" Type="http://schemas.openxmlformats.org/officeDocument/2006/relationships/image" Target="../media/image6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76" Type="http://schemas.openxmlformats.org/officeDocument/2006/relationships/image" Target="../media/image48.png"/><Relationship Id="rId97" Type="http://schemas.openxmlformats.org/officeDocument/2006/relationships/image" Target="../media/image70.png"/><Relationship Id="rId7" Type="http://schemas.openxmlformats.org/officeDocument/2006/relationships/slideLayout" Target="../slideLayouts/slideLayout34.xml"/><Relationship Id="rId71" Type="http://schemas.openxmlformats.org/officeDocument/2006/relationships/image" Target="../media/image43.png"/><Relationship Id="rId92" Type="http://schemas.openxmlformats.org/officeDocument/2006/relationships/image" Target="../media/image65.png"/><Relationship Id="rId2" Type="http://schemas.openxmlformats.org/officeDocument/2006/relationships/slideLayout" Target="../slideLayouts/slideLayout29.xml"/><Relationship Id="rId29" Type="http://schemas.openxmlformats.org/officeDocument/2006/relationships/image" Target="../media/image1.png"/><Relationship Id="rId24" Type="http://schemas.openxmlformats.org/officeDocument/2006/relationships/slideLayout" Target="../slideLayouts/slideLayout51.xml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66" Type="http://schemas.openxmlformats.org/officeDocument/2006/relationships/image" Target="../media/image38.png"/><Relationship Id="rId87" Type="http://schemas.openxmlformats.org/officeDocument/2006/relationships/image" Target="../media/image60.png"/><Relationship Id="rId61" Type="http://schemas.openxmlformats.org/officeDocument/2006/relationships/image" Target="../media/image33.png"/><Relationship Id="rId82" Type="http://schemas.openxmlformats.org/officeDocument/2006/relationships/image" Target="../media/image55.png"/><Relationship Id="rId1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1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56" Type="http://schemas.openxmlformats.org/officeDocument/2006/relationships/image" Target="../media/image28.png"/><Relationship Id="rId77" Type="http://schemas.openxmlformats.org/officeDocument/2006/relationships/image" Target="../media/image49.png"/><Relationship Id="rId8" Type="http://schemas.openxmlformats.org/officeDocument/2006/relationships/slideLayout" Target="../slideLayouts/slideLayout35.xml"/><Relationship Id="rId51" Type="http://schemas.openxmlformats.org/officeDocument/2006/relationships/image" Target="../media/image23.png"/><Relationship Id="rId72" Type="http://schemas.openxmlformats.org/officeDocument/2006/relationships/image" Target="../media/image44.png"/><Relationship Id="rId93" Type="http://schemas.openxmlformats.org/officeDocument/2006/relationships/image" Target="../media/image66.png"/><Relationship Id="rId98" Type="http://schemas.openxmlformats.org/officeDocument/2006/relationships/image" Target="../media/image71.pn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75.xml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102.png"/><Relationship Id="rId68" Type="http://schemas.openxmlformats.org/officeDocument/2006/relationships/image" Target="../media/image107.png"/><Relationship Id="rId84" Type="http://schemas.openxmlformats.org/officeDocument/2006/relationships/image" Target="../media/image123.png"/><Relationship Id="rId89" Type="http://schemas.openxmlformats.org/officeDocument/2006/relationships/image" Target="../media/image127.png"/><Relationship Id="rId1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5.xml"/><Relationship Id="rId32" Type="http://schemas.openxmlformats.org/officeDocument/2006/relationships/image" Target="../media/image33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9.png"/><Relationship Id="rId74" Type="http://schemas.openxmlformats.org/officeDocument/2006/relationships/image" Target="../media/image113.png"/><Relationship Id="rId79" Type="http://schemas.openxmlformats.org/officeDocument/2006/relationships/image" Target="../media/image118.png"/><Relationship Id="rId5" Type="http://schemas.openxmlformats.org/officeDocument/2006/relationships/slideLayout" Target="../slideLayouts/slideLayout59.xml"/><Relationship Id="rId90" Type="http://schemas.openxmlformats.org/officeDocument/2006/relationships/image" Target="../media/image62.png"/><Relationship Id="rId95" Type="http://schemas.openxmlformats.org/officeDocument/2006/relationships/image" Target="../media/image68.png"/><Relationship Id="rId22" Type="http://schemas.openxmlformats.org/officeDocument/2006/relationships/slideLayout" Target="../slideLayouts/slideLayout76.xml"/><Relationship Id="rId27" Type="http://schemas.openxmlformats.org/officeDocument/2006/relationships/theme" Target="../theme/theme3.xml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103.png"/><Relationship Id="rId69" Type="http://schemas.openxmlformats.org/officeDocument/2006/relationships/image" Target="../media/image108.png"/><Relationship Id="rId80" Type="http://schemas.openxmlformats.org/officeDocument/2006/relationships/image" Target="../media/image119.png"/><Relationship Id="rId85" Type="http://schemas.openxmlformats.org/officeDocument/2006/relationships/image" Target="../media/image124.png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image" Target="../media/image34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98.png"/><Relationship Id="rId67" Type="http://schemas.openxmlformats.org/officeDocument/2006/relationships/image" Target="../media/image106.png"/><Relationship Id="rId20" Type="http://schemas.openxmlformats.org/officeDocument/2006/relationships/slideLayout" Target="../slideLayouts/slideLayout74.xml"/><Relationship Id="rId41" Type="http://schemas.openxmlformats.org/officeDocument/2006/relationships/image" Target="../media/image41.png"/><Relationship Id="rId54" Type="http://schemas.openxmlformats.org/officeDocument/2006/relationships/image" Target="../media/image55.png"/><Relationship Id="rId62" Type="http://schemas.openxmlformats.org/officeDocument/2006/relationships/image" Target="../media/image101.png"/><Relationship Id="rId70" Type="http://schemas.openxmlformats.org/officeDocument/2006/relationships/image" Target="../media/image109.png"/><Relationship Id="rId75" Type="http://schemas.openxmlformats.org/officeDocument/2006/relationships/image" Target="../media/image114.png"/><Relationship Id="rId83" Type="http://schemas.openxmlformats.org/officeDocument/2006/relationships/image" Target="../media/image122.png"/><Relationship Id="rId88" Type="http://schemas.openxmlformats.org/officeDocument/2006/relationships/image" Target="../media/image126.png"/><Relationship Id="rId91" Type="http://schemas.openxmlformats.org/officeDocument/2006/relationships/image" Target="../media/image65.png"/><Relationship Id="rId96" Type="http://schemas.openxmlformats.org/officeDocument/2006/relationships/image" Target="../media/image130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image" Target="../media/image1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8.png"/><Relationship Id="rId10" Type="http://schemas.openxmlformats.org/officeDocument/2006/relationships/slideLayout" Target="../slideLayouts/slideLayout64.xml"/><Relationship Id="rId31" Type="http://schemas.openxmlformats.org/officeDocument/2006/relationships/image" Target="../media/image32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99.png"/><Relationship Id="rId65" Type="http://schemas.openxmlformats.org/officeDocument/2006/relationships/image" Target="../media/image104.png"/><Relationship Id="rId73" Type="http://schemas.openxmlformats.org/officeDocument/2006/relationships/image" Target="../media/image112.png"/><Relationship Id="rId78" Type="http://schemas.openxmlformats.org/officeDocument/2006/relationships/image" Target="../media/image117.png"/><Relationship Id="rId81" Type="http://schemas.openxmlformats.org/officeDocument/2006/relationships/image" Target="../media/image120.png"/><Relationship Id="rId86" Type="http://schemas.openxmlformats.org/officeDocument/2006/relationships/image" Target="../media/image125.png"/><Relationship Id="rId94" Type="http://schemas.openxmlformats.org/officeDocument/2006/relationships/image" Target="../media/image129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9" Type="http://schemas.openxmlformats.org/officeDocument/2006/relationships/image" Target="../media/image39.png"/><Relationship Id="rId34" Type="http://schemas.openxmlformats.org/officeDocument/2006/relationships/image" Target="../media/image97.png"/><Relationship Id="rId50" Type="http://schemas.openxmlformats.org/officeDocument/2006/relationships/image" Target="../media/image50.png"/><Relationship Id="rId55" Type="http://schemas.openxmlformats.org/officeDocument/2006/relationships/image" Target="../media/image56.png"/><Relationship Id="rId76" Type="http://schemas.openxmlformats.org/officeDocument/2006/relationships/image" Target="../media/image115.png"/><Relationship Id="rId97" Type="http://schemas.openxmlformats.org/officeDocument/2006/relationships/image" Target="../media/image71.png"/><Relationship Id="rId7" Type="http://schemas.openxmlformats.org/officeDocument/2006/relationships/slideLayout" Target="../slideLayouts/slideLayout61.xml"/><Relationship Id="rId71" Type="http://schemas.openxmlformats.org/officeDocument/2006/relationships/image" Target="../media/image110.png"/><Relationship Id="rId92" Type="http://schemas.openxmlformats.org/officeDocument/2006/relationships/image" Target="../media/image128.png"/><Relationship Id="rId2" Type="http://schemas.openxmlformats.org/officeDocument/2006/relationships/slideLayout" Target="../slideLayouts/slideLayout56.xml"/><Relationship Id="rId29" Type="http://schemas.openxmlformats.org/officeDocument/2006/relationships/image" Target="../media/image30.png"/><Relationship Id="rId24" Type="http://schemas.openxmlformats.org/officeDocument/2006/relationships/slideLayout" Target="../slideLayouts/slideLayout78.xml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105.png"/><Relationship Id="rId87" Type="http://schemas.openxmlformats.org/officeDocument/2006/relationships/image" Target="../media/image61.png"/><Relationship Id="rId61" Type="http://schemas.openxmlformats.org/officeDocument/2006/relationships/image" Target="../media/image100.png"/><Relationship Id="rId82" Type="http://schemas.openxmlformats.org/officeDocument/2006/relationships/image" Target="../media/image121.png"/><Relationship Id="rId1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68.xml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56" Type="http://schemas.openxmlformats.org/officeDocument/2006/relationships/image" Target="../media/image57.png"/><Relationship Id="rId77" Type="http://schemas.openxmlformats.org/officeDocument/2006/relationships/image" Target="../media/image116.png"/><Relationship Id="rId8" Type="http://schemas.openxmlformats.org/officeDocument/2006/relationships/slideLayout" Target="../slideLayouts/slideLayout62.xml"/><Relationship Id="rId51" Type="http://schemas.openxmlformats.org/officeDocument/2006/relationships/image" Target="../media/image51.png"/><Relationship Id="rId72" Type="http://schemas.openxmlformats.org/officeDocument/2006/relationships/image" Target="../media/image111.png"/><Relationship Id="rId93" Type="http://schemas.openxmlformats.org/officeDocument/2006/relationships/image" Target="../media/image67.png"/><Relationship Id="rId98" Type="http://schemas.openxmlformats.org/officeDocument/2006/relationships/image" Target="../media/image1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59" name="Logo_grønn_AustAgder" hidden="1">
            <a:extLst>
              <a:ext uri="{FF2B5EF4-FFF2-40B4-BE49-F238E27FC236}">
                <a16:creationId xmlns:a16="http://schemas.microsoft.com/office/drawing/2014/main" id="{B9DD5A06-D6EA-4DEE-A3DC-9DB83EC163C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61" name="Logo_grønn_Finnmark" hidden="1">
            <a:extLst>
              <a:ext uri="{FF2B5EF4-FFF2-40B4-BE49-F238E27FC236}">
                <a16:creationId xmlns:a16="http://schemas.microsoft.com/office/drawing/2014/main" id="{E91987C0-2339-4F6B-9EAB-FD7BFFAA1FF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3" name="Logo_grønn_Hedmark" hidden="1">
            <a:extLst>
              <a:ext uri="{FF2B5EF4-FFF2-40B4-BE49-F238E27FC236}">
                <a16:creationId xmlns:a16="http://schemas.microsoft.com/office/drawing/2014/main" id="{844D4DF9-07E8-40B0-8B0C-4EC0423622E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5" name="Logo_grønn_Hordaland" hidden="1">
            <a:extLst>
              <a:ext uri="{FF2B5EF4-FFF2-40B4-BE49-F238E27FC236}">
                <a16:creationId xmlns:a16="http://schemas.microsoft.com/office/drawing/2014/main" id="{7D7BF592-CB34-45AD-A145-F099BFF1961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7" name="Logo_grønn_MøreRomsdal" hidden="1">
            <a:extLst>
              <a:ext uri="{FF2B5EF4-FFF2-40B4-BE49-F238E27FC236}">
                <a16:creationId xmlns:a16="http://schemas.microsoft.com/office/drawing/2014/main" id="{789D9FC9-82CF-4279-A135-9445E585601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1" name="Logo_grønn_Nordland" hidden="1">
            <a:extLst>
              <a:ext uri="{FF2B5EF4-FFF2-40B4-BE49-F238E27FC236}">
                <a16:creationId xmlns:a16="http://schemas.microsoft.com/office/drawing/2014/main" id="{E8512292-8467-445F-8FC5-EC72B6D1000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73" name="Logo_grønn_Nordtrøndelag" hidden="1">
            <a:extLst>
              <a:ext uri="{FF2B5EF4-FFF2-40B4-BE49-F238E27FC236}">
                <a16:creationId xmlns:a16="http://schemas.microsoft.com/office/drawing/2014/main" id="{82EE0A0B-E5C1-48D6-BE0E-35FF6D666FB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5" name="Logo_grønn_Oppland" hidden="1">
            <a:extLst>
              <a:ext uri="{FF2B5EF4-FFF2-40B4-BE49-F238E27FC236}">
                <a16:creationId xmlns:a16="http://schemas.microsoft.com/office/drawing/2014/main" id="{E6B95ABD-CFC6-4F0B-B2B6-F4FEB7C8A02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7" name="Logo_grønn_Oslo" hidden="1">
            <a:extLst>
              <a:ext uri="{FF2B5EF4-FFF2-40B4-BE49-F238E27FC236}">
                <a16:creationId xmlns:a16="http://schemas.microsoft.com/office/drawing/2014/main" id="{1B15AEF2-678D-48FA-BBC5-EBF55B82D5E8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9" name="Logo_grønn_Rogaland" hidden="1">
            <a:extLst>
              <a:ext uri="{FF2B5EF4-FFF2-40B4-BE49-F238E27FC236}">
                <a16:creationId xmlns:a16="http://schemas.microsoft.com/office/drawing/2014/main" id="{EE18BD2B-4B61-40ED-A59F-A4F12BB4600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81" name="Logo_grønn_Sogn" hidden="1">
            <a:extLst>
              <a:ext uri="{FF2B5EF4-FFF2-40B4-BE49-F238E27FC236}">
                <a16:creationId xmlns:a16="http://schemas.microsoft.com/office/drawing/2014/main" id="{576C0E11-20C7-459F-91C1-53AB7CE8AA7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3" name="Logo_grønn_Svalbard" hidden="1">
            <a:extLst>
              <a:ext uri="{FF2B5EF4-FFF2-40B4-BE49-F238E27FC236}">
                <a16:creationId xmlns:a16="http://schemas.microsoft.com/office/drawing/2014/main" id="{EE42A564-F46C-41EB-834D-8C41F749AFCE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85" name="Logo_grønn_SørTrøndelag" hidden="1">
            <a:extLst>
              <a:ext uri="{FF2B5EF4-FFF2-40B4-BE49-F238E27FC236}">
                <a16:creationId xmlns:a16="http://schemas.microsoft.com/office/drawing/2014/main" id="{72742FF7-CEEC-45A2-A8CD-F6E411FC1AD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7" name="Logo_grønn_Telemark" hidden="1">
            <a:extLst>
              <a:ext uri="{FF2B5EF4-FFF2-40B4-BE49-F238E27FC236}">
                <a16:creationId xmlns:a16="http://schemas.microsoft.com/office/drawing/2014/main" id="{EE9CC25A-88BD-48BA-8BBA-41093FD84EC2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89" name="Logo_grønn_Troms" hidden="1">
            <a:extLst>
              <a:ext uri="{FF2B5EF4-FFF2-40B4-BE49-F238E27FC236}">
                <a16:creationId xmlns:a16="http://schemas.microsoft.com/office/drawing/2014/main" id="{D1ABCB7F-DEE2-499F-8D36-209C3BE4F3B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1" name="Logo_grønn_VestAgder" hidden="1">
            <a:extLst>
              <a:ext uri="{FF2B5EF4-FFF2-40B4-BE49-F238E27FC236}">
                <a16:creationId xmlns:a16="http://schemas.microsoft.com/office/drawing/2014/main" id="{9813C1D2-8A9D-47C7-9643-AE937455247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93" name="Logo_grønn_Vestfold" hidden="1">
            <a:extLst>
              <a:ext uri="{FF2B5EF4-FFF2-40B4-BE49-F238E27FC236}">
                <a16:creationId xmlns:a16="http://schemas.microsoft.com/office/drawing/2014/main" id="{6ED0E4C0-9684-4771-86ED-4976B6B04D9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5" name="Logo_grønn_Østfold" hidden="1">
            <a:extLst>
              <a:ext uri="{FF2B5EF4-FFF2-40B4-BE49-F238E27FC236}">
                <a16:creationId xmlns:a16="http://schemas.microsoft.com/office/drawing/2014/main" id="{FC425DE5-1DCD-4485-B7FD-AF56E599268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99" name="Logo_grønn_Buskerud" hidden="1">
            <a:extLst>
              <a:ext uri="{FF2B5EF4-FFF2-40B4-BE49-F238E27FC236}">
                <a16:creationId xmlns:a16="http://schemas.microsoft.com/office/drawing/2014/main" id="{1156177E-9A21-43CD-B353-518EF304D36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3" name="Logo_grønn_Nord" hidden="1">
            <a:extLst>
              <a:ext uri="{FF2B5EF4-FFF2-40B4-BE49-F238E27FC236}">
                <a16:creationId xmlns:a16="http://schemas.microsoft.com/office/drawing/2014/main" id="{E213BE15-9AA6-4E8B-BC9D-E59B530DCAD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5" name="Logo_grønn_Studentene" hidden="1">
            <a:extLst>
              <a:ext uri="{FF2B5EF4-FFF2-40B4-BE49-F238E27FC236}">
                <a16:creationId xmlns:a16="http://schemas.microsoft.com/office/drawing/2014/main" id="{D6EBEF2F-4D64-477B-A042-C2BC3FEF8BD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7" name="Logo_grønn_Tillitsvalgt" hidden="1">
            <a:extLst>
              <a:ext uri="{FF2B5EF4-FFF2-40B4-BE49-F238E27FC236}">
                <a16:creationId xmlns:a16="http://schemas.microsoft.com/office/drawing/2014/main" id="{8827D1A5-1B15-4490-8260-A509639FA5E3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113" name="Logo_grønn_Geomatikk" hidden="1">
            <a:extLst>
              <a:ext uri="{FF2B5EF4-FFF2-40B4-BE49-F238E27FC236}">
                <a16:creationId xmlns:a16="http://schemas.microsoft.com/office/drawing/2014/main" id="{CBB71058-A28F-41FC-8A43-7355F15B483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5" name="Logo_grønn_IKT" hidden="1">
            <a:extLst>
              <a:ext uri="{FF2B5EF4-FFF2-40B4-BE49-F238E27FC236}">
                <a16:creationId xmlns:a16="http://schemas.microsoft.com/office/drawing/2014/main" id="{5B5B874C-D552-4218-84A4-A399AA2394C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7" name="Logo_grønn_Lederforum" hidden="1">
            <a:extLst>
              <a:ext uri="{FF2B5EF4-FFF2-40B4-BE49-F238E27FC236}">
                <a16:creationId xmlns:a16="http://schemas.microsoft.com/office/drawing/2014/main" id="{3823362B-59FC-431C-BB1D-3F8DA93DF6B3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1" name="Logo_grønn_Ortopedi" hidden="1">
            <a:extLst>
              <a:ext uri="{FF2B5EF4-FFF2-40B4-BE49-F238E27FC236}">
                <a16:creationId xmlns:a16="http://schemas.microsoft.com/office/drawing/2014/main" id="{C1BC59E0-269C-4464-A8C3-BF3F7FAD8E32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23" name="Logo_grønn_Petroleum" hidden="1">
            <a:extLst>
              <a:ext uri="{FF2B5EF4-FFF2-40B4-BE49-F238E27FC236}">
                <a16:creationId xmlns:a16="http://schemas.microsoft.com/office/drawing/2014/main" id="{346C6B12-BF4A-4CE9-A1FF-B23A6E3A0F7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5" name="Logo_grønn_Skole" hidden="1">
            <a:extLst>
              <a:ext uri="{FF2B5EF4-FFF2-40B4-BE49-F238E27FC236}">
                <a16:creationId xmlns:a16="http://schemas.microsoft.com/office/drawing/2014/main" id="{CD315183-EB1F-4712-A2C8-DC03F10E5EE8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78" name="Logo_hvit_bygganlegg" hidden="1">
            <a:extLst>
              <a:ext uri="{FF2B5EF4-FFF2-40B4-BE49-F238E27FC236}">
                <a16:creationId xmlns:a16="http://schemas.microsoft.com/office/drawing/2014/main" id="{BFFBE96F-E4A6-4DF9-A030-A09585123AFB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sp>
        <p:nvSpPr>
          <p:cNvPr id="7" name="NITOMAL" hidden="1">
            <a:extLst>
              <a:ext uri="{FF2B5EF4-FFF2-40B4-BE49-F238E27FC236}">
                <a16:creationId xmlns:a16="http://schemas.microsoft.com/office/drawing/2014/main" id="{10B22511-1272-42C3-9C2D-2039F5086DBB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6" name="Logo_grønn_BFI" hidden="1">
            <a:extLst>
              <a:ext uri="{FF2B5EF4-FFF2-40B4-BE49-F238E27FC236}">
                <a16:creationId xmlns:a16="http://schemas.microsoft.com/office/drawing/2014/main" id="{1AC634EE-1B55-4B32-BFC0-DAF03DC5FA56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6672"/>
          </a:xfrm>
          <a:prstGeom prst="rect">
            <a:avLst/>
          </a:prstGeom>
        </p:spPr>
      </p:pic>
      <p:pic>
        <p:nvPicPr>
          <p:cNvPr id="10" name="Logo_hvit_bfi" hidden="1">
            <a:extLst>
              <a:ext uri="{FF2B5EF4-FFF2-40B4-BE49-F238E27FC236}">
                <a16:creationId xmlns:a16="http://schemas.microsoft.com/office/drawing/2014/main" id="{8873CCF6-2C6E-4392-BB31-DB3DDCFA99D5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97" name="Logo_hvit_bygganlegg" hidden="1">
            <a:extLst>
              <a:ext uri="{FF2B5EF4-FFF2-40B4-BE49-F238E27FC236}">
                <a16:creationId xmlns:a16="http://schemas.microsoft.com/office/drawing/2014/main" id="{FB0B6070-8886-439B-A7CF-E96E324F505C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98" name="Logo_grønn_ByggAnlegg" hidden="1">
            <a:extLst>
              <a:ext uri="{FF2B5EF4-FFF2-40B4-BE49-F238E27FC236}">
                <a16:creationId xmlns:a16="http://schemas.microsoft.com/office/drawing/2014/main" id="{240A4CFE-DF98-4189-A48C-A110F0EAABA6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1" name="Logo_grønn_EgenBedrift" hidden="1">
            <a:extLst>
              <a:ext uri="{FF2B5EF4-FFF2-40B4-BE49-F238E27FC236}">
                <a16:creationId xmlns:a16="http://schemas.microsoft.com/office/drawing/2014/main" id="{8F0C67E8-9B59-431E-86E0-57C3E15F0947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3" name="Logo_hvit_egenbedrift" hidden="1">
            <a:extLst>
              <a:ext uri="{FF2B5EF4-FFF2-40B4-BE49-F238E27FC236}">
                <a16:creationId xmlns:a16="http://schemas.microsoft.com/office/drawing/2014/main" id="{89F2E283-4C9F-40DC-9D72-A8F5EA9DA31D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5" name="Logo_grønn_MatDrikke" hidden="1">
            <a:extLst>
              <a:ext uri="{FF2B5EF4-FFF2-40B4-BE49-F238E27FC236}">
                <a16:creationId xmlns:a16="http://schemas.microsoft.com/office/drawing/2014/main" id="{0ED92722-6F3C-4BC0-967A-F44F5EB9B3DD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7" name="Logo_hvit_matdrikke" hidden="1">
            <a:extLst>
              <a:ext uri="{FF2B5EF4-FFF2-40B4-BE49-F238E27FC236}">
                <a16:creationId xmlns:a16="http://schemas.microsoft.com/office/drawing/2014/main" id="{FC9E7630-8E4F-4FAA-83EC-506FDBA14289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9" name="Logo_hvit_rogahorda" hidden="1">
            <a:extLst>
              <a:ext uri="{FF2B5EF4-FFF2-40B4-BE49-F238E27FC236}">
                <a16:creationId xmlns:a16="http://schemas.microsoft.com/office/drawing/2014/main" id="{63F11DF6-3C5A-42FD-AB96-82D29F4A6B46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1" name="Logo_grønn_RogaHorda" hidden="1">
            <a:extLst>
              <a:ext uri="{FF2B5EF4-FFF2-40B4-BE49-F238E27FC236}">
                <a16:creationId xmlns:a16="http://schemas.microsoft.com/office/drawing/2014/main" id="{12053913-289F-47C1-B63B-268914C8E2E3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3" name="Logo_grønn_VegTrafikk" hidden="1">
            <a:extLst>
              <a:ext uri="{FF2B5EF4-FFF2-40B4-BE49-F238E27FC236}">
                <a16:creationId xmlns:a16="http://schemas.microsoft.com/office/drawing/2014/main" id="{436E7907-FD96-4A0D-A36A-CDB8DEDCE717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25" name="Logo_hvit_vegtrafikk" hidden="1">
            <a:extLst>
              <a:ext uri="{FF2B5EF4-FFF2-40B4-BE49-F238E27FC236}">
                <a16:creationId xmlns:a16="http://schemas.microsoft.com/office/drawing/2014/main" id="{C9C1D7A7-CB33-40CC-9F2C-430D0AD67F08}"/>
              </a:ext>
            </a:extLst>
          </p:cNvPr>
          <p:cNvPicPr>
            <a:picLocks noChangeAspect="1"/>
          </p:cNvPicPr>
          <p:nvPr userDrawn="1"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82" r:id="rId5"/>
    <p:sldLayoutId id="2147483652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0" r:id="rId18"/>
    <p:sldLayoutId id="2147483672" r:id="rId19"/>
    <p:sldLayoutId id="2147483674" r:id="rId20"/>
    <p:sldLayoutId id="2147483675" r:id="rId21"/>
    <p:sldLayoutId id="2147483657" r:id="rId22"/>
    <p:sldLayoutId id="2147483677" r:id="rId23"/>
    <p:sldLayoutId id="2147483678" r:id="rId24"/>
    <p:sldLayoutId id="2147483679" r:id="rId25"/>
    <p:sldLayoutId id="2147483680" r:id="rId26"/>
    <p:sldLayoutId id="214748368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59" name="Logo_grønn_AustAgder" hidden="1">
            <a:extLst>
              <a:ext uri="{FF2B5EF4-FFF2-40B4-BE49-F238E27FC236}">
                <a16:creationId xmlns:a16="http://schemas.microsoft.com/office/drawing/2014/main" id="{B9DD5A06-D6EA-4DEE-A3DC-9DB83EC163C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61" name="Logo_grønn_Finnmark" hidden="1">
            <a:extLst>
              <a:ext uri="{FF2B5EF4-FFF2-40B4-BE49-F238E27FC236}">
                <a16:creationId xmlns:a16="http://schemas.microsoft.com/office/drawing/2014/main" id="{E91987C0-2339-4F6B-9EAB-FD7BFFAA1FF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3" name="Logo_grønn_Hedmark" hidden="1">
            <a:extLst>
              <a:ext uri="{FF2B5EF4-FFF2-40B4-BE49-F238E27FC236}">
                <a16:creationId xmlns:a16="http://schemas.microsoft.com/office/drawing/2014/main" id="{844D4DF9-07E8-40B0-8B0C-4EC0423622E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5" name="Logo_grønn_Hordaland" hidden="1">
            <a:extLst>
              <a:ext uri="{FF2B5EF4-FFF2-40B4-BE49-F238E27FC236}">
                <a16:creationId xmlns:a16="http://schemas.microsoft.com/office/drawing/2014/main" id="{7D7BF592-CB34-45AD-A145-F099BFF1961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7" name="Logo_grønn_MøreRomsdal" hidden="1">
            <a:extLst>
              <a:ext uri="{FF2B5EF4-FFF2-40B4-BE49-F238E27FC236}">
                <a16:creationId xmlns:a16="http://schemas.microsoft.com/office/drawing/2014/main" id="{789D9FC9-82CF-4279-A135-9445E585601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1" name="Logo_grønn_Nordland" hidden="1">
            <a:extLst>
              <a:ext uri="{FF2B5EF4-FFF2-40B4-BE49-F238E27FC236}">
                <a16:creationId xmlns:a16="http://schemas.microsoft.com/office/drawing/2014/main" id="{E8512292-8467-445F-8FC5-EC72B6D1000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73" name="Logo_grønn_Nordtrøndelag" hidden="1">
            <a:extLst>
              <a:ext uri="{FF2B5EF4-FFF2-40B4-BE49-F238E27FC236}">
                <a16:creationId xmlns:a16="http://schemas.microsoft.com/office/drawing/2014/main" id="{82EE0A0B-E5C1-48D6-BE0E-35FF6D666FB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5" name="Logo_grønn_Oppland" hidden="1">
            <a:extLst>
              <a:ext uri="{FF2B5EF4-FFF2-40B4-BE49-F238E27FC236}">
                <a16:creationId xmlns:a16="http://schemas.microsoft.com/office/drawing/2014/main" id="{E6B95ABD-CFC6-4F0B-B2B6-F4FEB7C8A02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7" name="Logo_grønn_Oslo" hidden="1">
            <a:extLst>
              <a:ext uri="{FF2B5EF4-FFF2-40B4-BE49-F238E27FC236}">
                <a16:creationId xmlns:a16="http://schemas.microsoft.com/office/drawing/2014/main" id="{1B15AEF2-678D-48FA-BBC5-EBF55B82D5E8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79" name="Logo_grønn_Rogaland" hidden="1">
            <a:extLst>
              <a:ext uri="{FF2B5EF4-FFF2-40B4-BE49-F238E27FC236}">
                <a16:creationId xmlns:a16="http://schemas.microsoft.com/office/drawing/2014/main" id="{EE18BD2B-4B61-40ED-A59F-A4F12BB4600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81" name="Logo_grønn_Sogn" hidden="1">
            <a:extLst>
              <a:ext uri="{FF2B5EF4-FFF2-40B4-BE49-F238E27FC236}">
                <a16:creationId xmlns:a16="http://schemas.microsoft.com/office/drawing/2014/main" id="{576C0E11-20C7-459F-91C1-53AB7CE8AA7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3" name="Logo_grønn_Svalbard" hidden="1">
            <a:extLst>
              <a:ext uri="{FF2B5EF4-FFF2-40B4-BE49-F238E27FC236}">
                <a16:creationId xmlns:a16="http://schemas.microsoft.com/office/drawing/2014/main" id="{EE42A564-F46C-41EB-834D-8C41F749AFCE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85" name="Logo_grønn_SørTrøndelag" hidden="1">
            <a:extLst>
              <a:ext uri="{FF2B5EF4-FFF2-40B4-BE49-F238E27FC236}">
                <a16:creationId xmlns:a16="http://schemas.microsoft.com/office/drawing/2014/main" id="{72742FF7-CEEC-45A2-A8CD-F6E411FC1AD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87" name="Logo_grønn_Telemark" hidden="1">
            <a:extLst>
              <a:ext uri="{FF2B5EF4-FFF2-40B4-BE49-F238E27FC236}">
                <a16:creationId xmlns:a16="http://schemas.microsoft.com/office/drawing/2014/main" id="{EE9CC25A-88BD-48BA-8BBA-41093FD84EC2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89" name="Logo_grønn_Troms" hidden="1">
            <a:extLst>
              <a:ext uri="{FF2B5EF4-FFF2-40B4-BE49-F238E27FC236}">
                <a16:creationId xmlns:a16="http://schemas.microsoft.com/office/drawing/2014/main" id="{D1ABCB7F-DEE2-499F-8D36-209C3BE4F3B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1" name="Logo_grønn_VestAgder" hidden="1">
            <a:extLst>
              <a:ext uri="{FF2B5EF4-FFF2-40B4-BE49-F238E27FC236}">
                <a16:creationId xmlns:a16="http://schemas.microsoft.com/office/drawing/2014/main" id="{9813C1D2-8A9D-47C7-9643-AE937455247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93" name="Logo_grønn_Vestfold" hidden="1">
            <a:extLst>
              <a:ext uri="{FF2B5EF4-FFF2-40B4-BE49-F238E27FC236}">
                <a16:creationId xmlns:a16="http://schemas.microsoft.com/office/drawing/2014/main" id="{6ED0E4C0-9684-4771-86ED-4976B6B04D9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95" name="Logo_grønn_Østfold" hidden="1">
            <a:extLst>
              <a:ext uri="{FF2B5EF4-FFF2-40B4-BE49-F238E27FC236}">
                <a16:creationId xmlns:a16="http://schemas.microsoft.com/office/drawing/2014/main" id="{FC425DE5-1DCD-4485-B7FD-AF56E599268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99" name="Logo_grønn_Buskerud" hidden="1">
            <a:extLst>
              <a:ext uri="{FF2B5EF4-FFF2-40B4-BE49-F238E27FC236}">
                <a16:creationId xmlns:a16="http://schemas.microsoft.com/office/drawing/2014/main" id="{1156177E-9A21-43CD-B353-518EF304D36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3" name="Logo_grønn_Nord" hidden="1">
            <a:extLst>
              <a:ext uri="{FF2B5EF4-FFF2-40B4-BE49-F238E27FC236}">
                <a16:creationId xmlns:a16="http://schemas.microsoft.com/office/drawing/2014/main" id="{E213BE15-9AA6-4E8B-BC9D-E59B530DCAD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5" name="Logo_grønn_Studentene" hidden="1">
            <a:extLst>
              <a:ext uri="{FF2B5EF4-FFF2-40B4-BE49-F238E27FC236}">
                <a16:creationId xmlns:a16="http://schemas.microsoft.com/office/drawing/2014/main" id="{D6EBEF2F-4D64-477B-A042-C2BC3FEF8BD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107" name="Logo_grønn_Tillitsvalgt" hidden="1">
            <a:extLst>
              <a:ext uri="{FF2B5EF4-FFF2-40B4-BE49-F238E27FC236}">
                <a16:creationId xmlns:a16="http://schemas.microsoft.com/office/drawing/2014/main" id="{8827D1A5-1B15-4490-8260-A509639FA5E3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113" name="Logo_grønn_Geomatikk" hidden="1">
            <a:extLst>
              <a:ext uri="{FF2B5EF4-FFF2-40B4-BE49-F238E27FC236}">
                <a16:creationId xmlns:a16="http://schemas.microsoft.com/office/drawing/2014/main" id="{CBB71058-A28F-41FC-8A43-7355F15B483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5" name="Logo_grønn_IKT" hidden="1">
            <a:extLst>
              <a:ext uri="{FF2B5EF4-FFF2-40B4-BE49-F238E27FC236}">
                <a16:creationId xmlns:a16="http://schemas.microsoft.com/office/drawing/2014/main" id="{5B5B874C-D552-4218-84A4-A399AA2394C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17" name="Logo_grønn_Lederforum" hidden="1">
            <a:extLst>
              <a:ext uri="{FF2B5EF4-FFF2-40B4-BE49-F238E27FC236}">
                <a16:creationId xmlns:a16="http://schemas.microsoft.com/office/drawing/2014/main" id="{3823362B-59FC-431C-BB1D-3F8DA93DF6B3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1" name="Logo_grønn_Ortopedi" hidden="1">
            <a:extLst>
              <a:ext uri="{FF2B5EF4-FFF2-40B4-BE49-F238E27FC236}">
                <a16:creationId xmlns:a16="http://schemas.microsoft.com/office/drawing/2014/main" id="{C1BC59E0-269C-4464-A8C3-BF3F7FAD8E32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23" name="Logo_grønn_Petroleum" hidden="1">
            <a:extLst>
              <a:ext uri="{FF2B5EF4-FFF2-40B4-BE49-F238E27FC236}">
                <a16:creationId xmlns:a16="http://schemas.microsoft.com/office/drawing/2014/main" id="{346C6B12-BF4A-4CE9-A1FF-B23A6E3A0F7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125" name="Logo_grønn_Skole" hidden="1">
            <a:extLst>
              <a:ext uri="{FF2B5EF4-FFF2-40B4-BE49-F238E27FC236}">
                <a16:creationId xmlns:a16="http://schemas.microsoft.com/office/drawing/2014/main" id="{CD315183-EB1F-4712-A2C8-DC03F10E5EE8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sp>
        <p:nvSpPr>
          <p:cNvPr id="96" name="NITOMAL" hidden="1">
            <a:extLst>
              <a:ext uri="{FF2B5EF4-FFF2-40B4-BE49-F238E27FC236}">
                <a16:creationId xmlns:a16="http://schemas.microsoft.com/office/drawing/2014/main" id="{0D2AA60C-DD7D-4205-9553-D3F00E3FBDCD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Logo_grønn_BFI" hidden="1">
            <a:extLst>
              <a:ext uri="{FF2B5EF4-FFF2-40B4-BE49-F238E27FC236}">
                <a16:creationId xmlns:a16="http://schemas.microsoft.com/office/drawing/2014/main" id="{F5FF6A91-3F93-4E37-A896-5A77629172B8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6672"/>
          </a:xfrm>
          <a:prstGeom prst="rect">
            <a:avLst/>
          </a:prstGeom>
        </p:spPr>
      </p:pic>
      <p:pic>
        <p:nvPicPr>
          <p:cNvPr id="97" name="Logo_hvit_bfi" hidden="1">
            <a:extLst>
              <a:ext uri="{FF2B5EF4-FFF2-40B4-BE49-F238E27FC236}">
                <a16:creationId xmlns:a16="http://schemas.microsoft.com/office/drawing/2014/main" id="{8D55264B-F766-4E6D-8184-E8475DCD802E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100" name="Logo_hvit_bygganlegg" hidden="1">
            <a:extLst>
              <a:ext uri="{FF2B5EF4-FFF2-40B4-BE49-F238E27FC236}">
                <a16:creationId xmlns:a16="http://schemas.microsoft.com/office/drawing/2014/main" id="{76A1BA8F-5AC6-4FA3-9A1E-CD279DED1884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0" name="Logo_grønn_ByggAnlegg" hidden="1">
            <a:extLst>
              <a:ext uri="{FF2B5EF4-FFF2-40B4-BE49-F238E27FC236}">
                <a16:creationId xmlns:a16="http://schemas.microsoft.com/office/drawing/2014/main" id="{DEF9D0C7-FFC3-462B-ACAB-BEA53AB22D8B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101" name="Logo_grønn_EgenBedrift" hidden="1">
            <a:extLst>
              <a:ext uri="{FF2B5EF4-FFF2-40B4-BE49-F238E27FC236}">
                <a16:creationId xmlns:a16="http://schemas.microsoft.com/office/drawing/2014/main" id="{8D174662-0674-49E8-86C6-98D279386DC7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02" name="Logo_hvit_egenbedrift" hidden="1">
            <a:extLst>
              <a:ext uri="{FF2B5EF4-FFF2-40B4-BE49-F238E27FC236}">
                <a16:creationId xmlns:a16="http://schemas.microsoft.com/office/drawing/2014/main" id="{6FF0BCF4-BA3D-46BC-95B3-C0CF760A0A98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04" name="Logo_grønn_MatDrikke" hidden="1">
            <a:extLst>
              <a:ext uri="{FF2B5EF4-FFF2-40B4-BE49-F238E27FC236}">
                <a16:creationId xmlns:a16="http://schemas.microsoft.com/office/drawing/2014/main" id="{1137E450-355F-4AF5-9B14-FA8A1452F221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06" name="Logo_hvit_matdrikke" hidden="1">
            <a:extLst>
              <a:ext uri="{FF2B5EF4-FFF2-40B4-BE49-F238E27FC236}">
                <a16:creationId xmlns:a16="http://schemas.microsoft.com/office/drawing/2014/main" id="{F11F2210-7D71-4810-B67A-A93E9A1B947E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08" name="Logo_hvit_rogahorda" hidden="1">
            <a:extLst>
              <a:ext uri="{FF2B5EF4-FFF2-40B4-BE49-F238E27FC236}">
                <a16:creationId xmlns:a16="http://schemas.microsoft.com/office/drawing/2014/main" id="{E584F053-B07F-40B3-875E-10A056BCDD0B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110" name="Logo_grønn_RogaHorda" hidden="1">
            <a:extLst>
              <a:ext uri="{FF2B5EF4-FFF2-40B4-BE49-F238E27FC236}">
                <a16:creationId xmlns:a16="http://schemas.microsoft.com/office/drawing/2014/main" id="{4B79EF11-507F-44EE-80E5-AAF946C0DB51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112" name="Logo_grønn_VegTrafikk" hidden="1">
            <a:extLst>
              <a:ext uri="{FF2B5EF4-FFF2-40B4-BE49-F238E27FC236}">
                <a16:creationId xmlns:a16="http://schemas.microsoft.com/office/drawing/2014/main" id="{5748D5AF-34DE-447F-8EB5-D9B9C33CE35E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114" name="Logo_hvit_vegtrafikk" hidden="1">
            <a:extLst>
              <a:ext uri="{FF2B5EF4-FFF2-40B4-BE49-F238E27FC236}">
                <a16:creationId xmlns:a16="http://schemas.microsoft.com/office/drawing/2014/main" id="{ED274F9E-39EA-4F62-A76E-A132A146C323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3" r:id="rId9"/>
    <p:sldLayoutId id="2147483700" r:id="rId10"/>
    <p:sldLayoutId id="2147483701" r:id="rId11"/>
    <p:sldLayoutId id="2147483702" r:id="rId12"/>
    <p:sldLayoutId id="2147483704" r:id="rId13"/>
    <p:sldLayoutId id="2147483692" r:id="rId14"/>
    <p:sldLayoutId id="2147483694" r:id="rId15"/>
    <p:sldLayoutId id="2147483695" r:id="rId16"/>
    <p:sldLayoutId id="2147483697" r:id="rId17"/>
    <p:sldLayoutId id="2147483696" r:id="rId18"/>
    <p:sldLayoutId id="2147483698" r:id="rId19"/>
    <p:sldLayoutId id="2147483699" r:id="rId20"/>
    <p:sldLayoutId id="2147483703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7" y="594074"/>
            <a:ext cx="17822228" cy="19802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7" y="3348418"/>
            <a:ext cx="20882611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76292" y="12893158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15.02.2024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893158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893158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Logo_grønn_nito">
            <a:extLst>
              <a:ext uri="{FF2B5EF4-FFF2-40B4-BE49-F238E27FC236}">
                <a16:creationId xmlns:a16="http://schemas.microsoft.com/office/drawing/2014/main" id="{41486ECE-1F0F-43EC-8F58-590BA9F5B1F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05321"/>
          </a:xfrm>
          <a:prstGeom prst="rect">
            <a:avLst/>
          </a:prstGeom>
        </p:spPr>
      </p:pic>
      <p:pic>
        <p:nvPicPr>
          <p:cNvPr id="42" name="Logo_hvit_AustAgder" hidden="1">
            <a:extLst>
              <a:ext uri="{FF2B5EF4-FFF2-40B4-BE49-F238E27FC236}">
                <a16:creationId xmlns:a16="http://schemas.microsoft.com/office/drawing/2014/main" id="{3085B63F-7E53-4D5D-9DE7-0F74473895BE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43" name="Logo_hvit_finnmark" hidden="1">
            <a:extLst>
              <a:ext uri="{FF2B5EF4-FFF2-40B4-BE49-F238E27FC236}">
                <a16:creationId xmlns:a16="http://schemas.microsoft.com/office/drawing/2014/main" id="{2120463A-A2CA-4BC7-B95E-9536B4FE4F8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4" name="Logo_hvit_hedmark" hidden="1">
            <a:extLst>
              <a:ext uri="{FF2B5EF4-FFF2-40B4-BE49-F238E27FC236}">
                <a16:creationId xmlns:a16="http://schemas.microsoft.com/office/drawing/2014/main" id="{15766F4F-3FE5-42CE-8318-93B977C76FF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5" name="Logo_hvit_hordaland" hidden="1">
            <a:extLst>
              <a:ext uri="{FF2B5EF4-FFF2-40B4-BE49-F238E27FC236}">
                <a16:creationId xmlns:a16="http://schemas.microsoft.com/office/drawing/2014/main" id="{88AFEB85-488D-4572-B8F6-0B7262FDF4D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6" name="Logo_hvit_møreromsdal" hidden="1">
            <a:extLst>
              <a:ext uri="{FF2B5EF4-FFF2-40B4-BE49-F238E27FC236}">
                <a16:creationId xmlns:a16="http://schemas.microsoft.com/office/drawing/2014/main" id="{6E0687CF-F050-448D-8652-D4ECDE34A38B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47" name="Logo_hvit_rogahorda" hidden="1">
            <a:extLst>
              <a:ext uri="{FF2B5EF4-FFF2-40B4-BE49-F238E27FC236}">
                <a16:creationId xmlns:a16="http://schemas.microsoft.com/office/drawing/2014/main" id="{DEE953B8-42DF-424A-9357-565934BD51C1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48" name="Logo_hvit_nordland" hidden="1">
            <a:extLst>
              <a:ext uri="{FF2B5EF4-FFF2-40B4-BE49-F238E27FC236}">
                <a16:creationId xmlns:a16="http://schemas.microsoft.com/office/drawing/2014/main" id="{5DE52D57-667E-4470-9A6D-F5AAA6AAE5E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49" name="Logo_hvit_nordtrøndelag" hidden="1">
            <a:extLst>
              <a:ext uri="{FF2B5EF4-FFF2-40B4-BE49-F238E27FC236}">
                <a16:creationId xmlns:a16="http://schemas.microsoft.com/office/drawing/2014/main" id="{8E631F6E-5444-4D6D-97A8-3AD726818C8E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0" name="Logo_hvit_oppland" hidden="1">
            <a:extLst>
              <a:ext uri="{FF2B5EF4-FFF2-40B4-BE49-F238E27FC236}">
                <a16:creationId xmlns:a16="http://schemas.microsoft.com/office/drawing/2014/main" id="{F63039CD-B777-4DFD-B422-80798D684FE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1" name="Logo_hvit_oslo" hidden="1">
            <a:extLst>
              <a:ext uri="{FF2B5EF4-FFF2-40B4-BE49-F238E27FC236}">
                <a16:creationId xmlns:a16="http://schemas.microsoft.com/office/drawing/2014/main" id="{9F1BEC9A-06C6-4236-BABA-62E7567F363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2" name="Logo_hvit_rogaland" hidden="1">
            <a:extLst>
              <a:ext uri="{FF2B5EF4-FFF2-40B4-BE49-F238E27FC236}">
                <a16:creationId xmlns:a16="http://schemas.microsoft.com/office/drawing/2014/main" id="{F8DC4740-8A0A-45CA-8883-30124BB853FA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53" name="Logo_hvit_sogn" hidden="1">
            <a:extLst>
              <a:ext uri="{FF2B5EF4-FFF2-40B4-BE49-F238E27FC236}">
                <a16:creationId xmlns:a16="http://schemas.microsoft.com/office/drawing/2014/main" id="{E69AFE86-C03E-4489-9ABE-415661FC7BF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4" name="Logo_hvit_svalbard" hidden="1">
            <a:extLst>
              <a:ext uri="{FF2B5EF4-FFF2-40B4-BE49-F238E27FC236}">
                <a16:creationId xmlns:a16="http://schemas.microsoft.com/office/drawing/2014/main" id="{0208065F-C9E9-4CEA-9344-5085606FFB07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200"/>
          </a:xfrm>
          <a:prstGeom prst="rect">
            <a:avLst/>
          </a:prstGeom>
        </p:spPr>
      </p:pic>
      <p:pic>
        <p:nvPicPr>
          <p:cNvPr id="55" name="Logo_hvit_sørtrøndelag" hidden="1">
            <a:extLst>
              <a:ext uri="{FF2B5EF4-FFF2-40B4-BE49-F238E27FC236}">
                <a16:creationId xmlns:a16="http://schemas.microsoft.com/office/drawing/2014/main" id="{6AF94135-D63C-4146-B78E-038377E268F4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56" name="Logo_hvit_telemark" hidden="1">
            <a:extLst>
              <a:ext uri="{FF2B5EF4-FFF2-40B4-BE49-F238E27FC236}">
                <a16:creationId xmlns:a16="http://schemas.microsoft.com/office/drawing/2014/main" id="{CB016BAB-D9DF-4D70-8248-6D3CDB1921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7" name="Logo_hvit_troms" hidden="1">
            <a:extLst>
              <a:ext uri="{FF2B5EF4-FFF2-40B4-BE49-F238E27FC236}">
                <a16:creationId xmlns:a16="http://schemas.microsoft.com/office/drawing/2014/main" id="{30AF6FFB-CEB6-4967-8161-2EC99EC0D0DC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58" name="Logo_hvit_vestagder" hidden="1">
            <a:extLst>
              <a:ext uri="{FF2B5EF4-FFF2-40B4-BE49-F238E27FC236}">
                <a16:creationId xmlns:a16="http://schemas.microsoft.com/office/drawing/2014/main" id="{EDF6161F-F219-4148-B401-FA64494E448E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600"/>
          </a:xfrm>
          <a:prstGeom prst="rect">
            <a:avLst/>
          </a:prstGeom>
        </p:spPr>
      </p:pic>
      <p:pic>
        <p:nvPicPr>
          <p:cNvPr id="60" name="Logo_hvit_vestfold" hidden="1">
            <a:extLst>
              <a:ext uri="{FF2B5EF4-FFF2-40B4-BE49-F238E27FC236}">
                <a16:creationId xmlns:a16="http://schemas.microsoft.com/office/drawing/2014/main" id="{B2BDA48A-4DD2-49EF-826E-1081577604FE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643"/>
          </a:xfrm>
          <a:prstGeom prst="rect">
            <a:avLst/>
          </a:prstGeom>
        </p:spPr>
      </p:pic>
      <p:pic>
        <p:nvPicPr>
          <p:cNvPr id="62" name="Logo_hvit_østfold" hidden="1">
            <a:extLst>
              <a:ext uri="{FF2B5EF4-FFF2-40B4-BE49-F238E27FC236}">
                <a16:creationId xmlns:a16="http://schemas.microsoft.com/office/drawing/2014/main" id="{8DC30E35-87CF-43FB-9A46-464D2624F552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972"/>
          </a:xfrm>
          <a:prstGeom prst="rect">
            <a:avLst/>
          </a:prstGeom>
        </p:spPr>
      </p:pic>
      <p:pic>
        <p:nvPicPr>
          <p:cNvPr id="66" name="Logo_hvit_buskerud" hidden="1">
            <a:extLst>
              <a:ext uri="{FF2B5EF4-FFF2-40B4-BE49-F238E27FC236}">
                <a16:creationId xmlns:a16="http://schemas.microsoft.com/office/drawing/2014/main" id="{6EAEC122-0ECA-406A-A843-50585B3FFEB9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68" name="Logo_hvit_lederforum" hidden="1">
            <a:extLst>
              <a:ext uri="{FF2B5EF4-FFF2-40B4-BE49-F238E27FC236}">
                <a16:creationId xmlns:a16="http://schemas.microsoft.com/office/drawing/2014/main" id="{4FDA9DA5-D810-48B5-8D1C-1350B22C0CCF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0" name="Logo_hvit_nord" hidden="1">
            <a:extLst>
              <a:ext uri="{FF2B5EF4-FFF2-40B4-BE49-F238E27FC236}">
                <a16:creationId xmlns:a16="http://schemas.microsoft.com/office/drawing/2014/main" id="{F8B1E378-1C2D-433C-A939-419736F7B901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2" name="Logo_hvit_studentene" hidden="1">
            <a:extLst>
              <a:ext uri="{FF2B5EF4-FFF2-40B4-BE49-F238E27FC236}">
                <a16:creationId xmlns:a16="http://schemas.microsoft.com/office/drawing/2014/main" id="{5797D306-4D32-4D48-8AB9-06C2D7E84BA7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4340"/>
          </a:xfrm>
          <a:prstGeom prst="rect">
            <a:avLst/>
          </a:prstGeom>
        </p:spPr>
      </p:pic>
      <p:pic>
        <p:nvPicPr>
          <p:cNvPr id="74" name="Logo_hvit_tillitsvalgt" hidden="1">
            <a:extLst>
              <a:ext uri="{FF2B5EF4-FFF2-40B4-BE49-F238E27FC236}">
                <a16:creationId xmlns:a16="http://schemas.microsoft.com/office/drawing/2014/main" id="{A485EF1D-0DEC-4ABD-9ECB-04CB59E2B4AE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68157"/>
          </a:xfrm>
          <a:prstGeom prst="rect">
            <a:avLst/>
          </a:prstGeom>
        </p:spPr>
      </p:pic>
      <p:pic>
        <p:nvPicPr>
          <p:cNvPr id="76" name="Logo_hvit_nito" hidden="1">
            <a:extLst>
              <a:ext uri="{FF2B5EF4-FFF2-40B4-BE49-F238E27FC236}">
                <a16:creationId xmlns:a16="http://schemas.microsoft.com/office/drawing/2014/main" id="{4F2C7670-FADD-4538-8A5D-EA6CD044A7AA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010019"/>
          </a:xfrm>
          <a:prstGeom prst="rect">
            <a:avLst/>
          </a:prstGeom>
        </p:spPr>
      </p:pic>
      <p:pic>
        <p:nvPicPr>
          <p:cNvPr id="82" name="Logo_hvit_geomatikk" hidden="1">
            <a:extLst>
              <a:ext uri="{FF2B5EF4-FFF2-40B4-BE49-F238E27FC236}">
                <a16:creationId xmlns:a16="http://schemas.microsoft.com/office/drawing/2014/main" id="{575A2C32-AF20-4784-A11A-E408E2D40B8D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4" name="Logo_hvit_ikt" hidden="1">
            <a:extLst>
              <a:ext uri="{FF2B5EF4-FFF2-40B4-BE49-F238E27FC236}">
                <a16:creationId xmlns:a16="http://schemas.microsoft.com/office/drawing/2014/main" id="{A71A5E51-B0A2-4285-8107-510DA46AEC1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88" name="Logo_hvit_ortopedi" hidden="1">
            <a:extLst>
              <a:ext uri="{FF2B5EF4-FFF2-40B4-BE49-F238E27FC236}">
                <a16:creationId xmlns:a16="http://schemas.microsoft.com/office/drawing/2014/main" id="{1E092E74-DF71-4801-A380-61717CA82290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90" name="Logo_hvit_petroleum" hidden="1">
            <a:extLst>
              <a:ext uri="{FF2B5EF4-FFF2-40B4-BE49-F238E27FC236}">
                <a16:creationId xmlns:a16="http://schemas.microsoft.com/office/drawing/2014/main" id="{BD9AAE97-2E84-4CD5-9729-A9D5D41DDCA0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2" name="Logo_hvit_skole" hidden="1">
            <a:extLst>
              <a:ext uri="{FF2B5EF4-FFF2-40B4-BE49-F238E27FC236}">
                <a16:creationId xmlns:a16="http://schemas.microsoft.com/office/drawing/2014/main" id="{B0A27619-1989-4BF6-B210-7DE689BFD10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2078"/>
          </a:xfrm>
          <a:prstGeom prst="rect">
            <a:avLst/>
          </a:prstGeom>
        </p:spPr>
      </p:pic>
      <p:pic>
        <p:nvPicPr>
          <p:cNvPr id="96" name="Logo_grønn_AustAgder" hidden="1">
            <a:extLst>
              <a:ext uri="{FF2B5EF4-FFF2-40B4-BE49-F238E27FC236}">
                <a16:creationId xmlns:a16="http://schemas.microsoft.com/office/drawing/2014/main" id="{E8C979D4-7A6E-42E9-8CD3-D19EC44342C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00" name="Logo_grønn_buskerud" hidden="1">
            <a:extLst>
              <a:ext uri="{FF2B5EF4-FFF2-40B4-BE49-F238E27FC236}">
                <a16:creationId xmlns:a16="http://schemas.microsoft.com/office/drawing/2014/main" id="{F2DE6794-35F0-403A-8481-B3046ABFB9CF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04" name="Logo_grønn_finnmark" hidden="1">
            <a:extLst>
              <a:ext uri="{FF2B5EF4-FFF2-40B4-BE49-F238E27FC236}">
                <a16:creationId xmlns:a16="http://schemas.microsoft.com/office/drawing/2014/main" id="{FCA280B6-FB4A-41CE-8B78-CD37F7528430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06" name="Logo_grønn_geomatikk" hidden="1">
            <a:extLst>
              <a:ext uri="{FF2B5EF4-FFF2-40B4-BE49-F238E27FC236}">
                <a16:creationId xmlns:a16="http://schemas.microsoft.com/office/drawing/2014/main" id="{D9759E61-32CC-4129-B220-8A6EAC2928D3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08" name="Logo_grønn_hedmark" hidden="1">
            <a:extLst>
              <a:ext uri="{FF2B5EF4-FFF2-40B4-BE49-F238E27FC236}">
                <a16:creationId xmlns:a16="http://schemas.microsoft.com/office/drawing/2014/main" id="{B8086502-C734-4BF9-8A77-41656BEC65D8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10" name="Logo_grønn_hordaland" hidden="1">
            <a:extLst>
              <a:ext uri="{FF2B5EF4-FFF2-40B4-BE49-F238E27FC236}">
                <a16:creationId xmlns:a16="http://schemas.microsoft.com/office/drawing/2014/main" id="{071457A5-1CFF-49D5-8EC6-F4BCD69DFC0B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12" name="Logo_grønn_ikt" hidden="1">
            <a:extLst>
              <a:ext uri="{FF2B5EF4-FFF2-40B4-BE49-F238E27FC236}">
                <a16:creationId xmlns:a16="http://schemas.microsoft.com/office/drawing/2014/main" id="{E5EFF9B4-8B8D-491A-B913-8E91261CFAC6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14" name="Logo_grønn_lederforum" hidden="1">
            <a:extLst>
              <a:ext uri="{FF2B5EF4-FFF2-40B4-BE49-F238E27FC236}">
                <a16:creationId xmlns:a16="http://schemas.microsoft.com/office/drawing/2014/main" id="{1139B4CA-426B-41C8-8CAA-1687A5F2BEB3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18" name="Logo_grønn_møreromsdal" hidden="1">
            <a:extLst>
              <a:ext uri="{FF2B5EF4-FFF2-40B4-BE49-F238E27FC236}">
                <a16:creationId xmlns:a16="http://schemas.microsoft.com/office/drawing/2014/main" id="{3E15F55C-C4D2-483F-AF23-F4970E6BB5CA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22" name="Logo_grønn_nord" hidden="1">
            <a:extLst>
              <a:ext uri="{FF2B5EF4-FFF2-40B4-BE49-F238E27FC236}">
                <a16:creationId xmlns:a16="http://schemas.microsoft.com/office/drawing/2014/main" id="{1D2EE310-FF68-4F37-8F5F-50D1561CE990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24" name="Logo_grønn_nordtrøndelag" hidden="1">
            <a:extLst>
              <a:ext uri="{FF2B5EF4-FFF2-40B4-BE49-F238E27FC236}">
                <a16:creationId xmlns:a16="http://schemas.microsoft.com/office/drawing/2014/main" id="{1F8B62A1-C2AE-4FC5-B8BC-FDBCBB98C367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26" name="Logo_grønn_nordland" hidden="1">
            <a:extLst>
              <a:ext uri="{FF2B5EF4-FFF2-40B4-BE49-F238E27FC236}">
                <a16:creationId xmlns:a16="http://schemas.microsoft.com/office/drawing/2014/main" id="{ABC17781-777E-4B67-B68C-5F6DA5127DF0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28" name="Logo_grønn_oppland" hidden="1">
            <a:extLst>
              <a:ext uri="{FF2B5EF4-FFF2-40B4-BE49-F238E27FC236}">
                <a16:creationId xmlns:a16="http://schemas.microsoft.com/office/drawing/2014/main" id="{3F13469D-0699-405C-A63A-947EB3732893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29" name="Logo_grønn_ortopedi" hidden="1">
            <a:extLst>
              <a:ext uri="{FF2B5EF4-FFF2-40B4-BE49-F238E27FC236}">
                <a16:creationId xmlns:a16="http://schemas.microsoft.com/office/drawing/2014/main" id="{D9818536-990C-461E-99E0-B71EE1055741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9972"/>
          </a:xfrm>
          <a:prstGeom prst="rect">
            <a:avLst/>
          </a:prstGeom>
        </p:spPr>
      </p:pic>
      <p:pic>
        <p:nvPicPr>
          <p:cNvPr id="130" name="Logo_grønn_oslo" hidden="1">
            <a:extLst>
              <a:ext uri="{FF2B5EF4-FFF2-40B4-BE49-F238E27FC236}">
                <a16:creationId xmlns:a16="http://schemas.microsoft.com/office/drawing/2014/main" id="{903CFF78-EB77-42E6-AAB1-BE3309A34884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1" name="Logo_grønn_petroleum" hidden="1">
            <a:extLst>
              <a:ext uri="{FF2B5EF4-FFF2-40B4-BE49-F238E27FC236}">
                <a16:creationId xmlns:a16="http://schemas.microsoft.com/office/drawing/2014/main" id="{71FE4CF2-4257-4305-9E52-EC13E2AA7F68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32" name="Logo_grønn_rogaland" hidden="1">
            <a:extLst>
              <a:ext uri="{FF2B5EF4-FFF2-40B4-BE49-F238E27FC236}">
                <a16:creationId xmlns:a16="http://schemas.microsoft.com/office/drawing/2014/main" id="{B93CF9CD-5FF9-40D8-B467-C13C48AF8DBC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486"/>
          </a:xfrm>
          <a:prstGeom prst="rect">
            <a:avLst/>
          </a:prstGeom>
        </p:spPr>
      </p:pic>
      <p:pic>
        <p:nvPicPr>
          <p:cNvPr id="133" name="Logo_grønn_skole" hidden="1">
            <a:extLst>
              <a:ext uri="{FF2B5EF4-FFF2-40B4-BE49-F238E27FC236}">
                <a16:creationId xmlns:a16="http://schemas.microsoft.com/office/drawing/2014/main" id="{7E20E9B8-54BB-44CA-A6DF-93937BD1BDF6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1551"/>
          </a:xfrm>
          <a:prstGeom prst="rect">
            <a:avLst/>
          </a:prstGeom>
        </p:spPr>
      </p:pic>
      <p:pic>
        <p:nvPicPr>
          <p:cNvPr id="134" name="Logo_grønn_sogn" hidden="1">
            <a:extLst>
              <a:ext uri="{FF2B5EF4-FFF2-40B4-BE49-F238E27FC236}">
                <a16:creationId xmlns:a16="http://schemas.microsoft.com/office/drawing/2014/main" id="{6AC983E1-D19A-4C07-BB97-654FF4FEEE62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5" name="Logo_grønn_studentene" hidden="1">
            <a:extLst>
              <a:ext uri="{FF2B5EF4-FFF2-40B4-BE49-F238E27FC236}">
                <a16:creationId xmlns:a16="http://schemas.microsoft.com/office/drawing/2014/main" id="{13D0FD25-B5A8-4159-97E2-23EAA9B44114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1815"/>
          </a:xfrm>
          <a:prstGeom prst="rect">
            <a:avLst/>
          </a:prstGeom>
        </p:spPr>
      </p:pic>
      <p:pic>
        <p:nvPicPr>
          <p:cNvPr id="136" name="Logo_grønn_svalbard" hidden="1">
            <a:extLst>
              <a:ext uri="{FF2B5EF4-FFF2-40B4-BE49-F238E27FC236}">
                <a16:creationId xmlns:a16="http://schemas.microsoft.com/office/drawing/2014/main" id="{50586E9A-9CA0-4859-8A55-DCA376CC2A52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07086"/>
          </a:xfrm>
          <a:prstGeom prst="rect">
            <a:avLst/>
          </a:prstGeom>
        </p:spPr>
      </p:pic>
      <p:pic>
        <p:nvPicPr>
          <p:cNvPr id="137" name="Logo_grønn_sørtrøndelag" hidden="1">
            <a:extLst>
              <a:ext uri="{FF2B5EF4-FFF2-40B4-BE49-F238E27FC236}">
                <a16:creationId xmlns:a16="http://schemas.microsoft.com/office/drawing/2014/main" id="{323212B8-5417-449B-BD00-ACBADE29124E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38" name="Logo_grønn_telemark" hidden="1">
            <a:extLst>
              <a:ext uri="{FF2B5EF4-FFF2-40B4-BE49-F238E27FC236}">
                <a16:creationId xmlns:a16="http://schemas.microsoft.com/office/drawing/2014/main" id="{F8BCE2E2-022C-48B3-97B6-9F243E64EA15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39" name="Logo_grønn_tillitsvalgt" hidden="1">
            <a:extLst>
              <a:ext uri="{FF2B5EF4-FFF2-40B4-BE49-F238E27FC236}">
                <a16:creationId xmlns:a16="http://schemas.microsoft.com/office/drawing/2014/main" id="{00479BE6-891B-4020-B4B1-DE4F4482EE8E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0235"/>
          </a:xfrm>
          <a:prstGeom prst="rect">
            <a:avLst/>
          </a:prstGeom>
        </p:spPr>
      </p:pic>
      <p:pic>
        <p:nvPicPr>
          <p:cNvPr id="140" name="Logo_grønn_troms" hidden="1">
            <a:extLst>
              <a:ext uri="{FF2B5EF4-FFF2-40B4-BE49-F238E27FC236}">
                <a16:creationId xmlns:a16="http://schemas.microsoft.com/office/drawing/2014/main" id="{D45F93E0-3500-4A32-A61A-753A847D06E0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42" name="Logo_grønn_vestagder" hidden="1">
            <a:extLst>
              <a:ext uri="{FF2B5EF4-FFF2-40B4-BE49-F238E27FC236}">
                <a16:creationId xmlns:a16="http://schemas.microsoft.com/office/drawing/2014/main" id="{FBAE5B19-54AC-4883-893A-418D9820E43B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5258"/>
          </a:xfrm>
          <a:prstGeom prst="rect">
            <a:avLst/>
          </a:prstGeom>
        </p:spPr>
      </p:pic>
      <p:pic>
        <p:nvPicPr>
          <p:cNvPr id="143" name="Logo_grønn_vestfold" hidden="1">
            <a:extLst>
              <a:ext uri="{FF2B5EF4-FFF2-40B4-BE49-F238E27FC236}">
                <a16:creationId xmlns:a16="http://schemas.microsoft.com/office/drawing/2014/main" id="{A0BF771C-6908-4FC8-84FE-A01CC41F8275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16857"/>
          </a:xfrm>
          <a:prstGeom prst="rect">
            <a:avLst/>
          </a:prstGeom>
        </p:spPr>
      </p:pic>
      <p:pic>
        <p:nvPicPr>
          <p:cNvPr id="144" name="Logo_grønn_østfold" hidden="1">
            <a:extLst>
              <a:ext uri="{FF2B5EF4-FFF2-40B4-BE49-F238E27FC236}">
                <a16:creationId xmlns:a16="http://schemas.microsoft.com/office/drawing/2014/main" id="{B498AA26-7D13-45E6-A7E1-01DA1E32037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26629"/>
          </a:xfrm>
          <a:prstGeom prst="rect">
            <a:avLst/>
          </a:prstGeom>
        </p:spPr>
      </p:pic>
      <p:sp>
        <p:nvSpPr>
          <p:cNvPr id="77" name="NITOMAL" hidden="1">
            <a:extLst>
              <a:ext uri="{FF2B5EF4-FFF2-40B4-BE49-F238E27FC236}">
                <a16:creationId xmlns:a16="http://schemas.microsoft.com/office/drawing/2014/main" id="{8977EE29-071A-4B2D-B2E2-05AEA0A4120E}"/>
              </a:ext>
            </a:extLst>
          </p:cNvPr>
          <p:cNvSpPr/>
          <p:nvPr userDrawn="1"/>
        </p:nvSpPr>
        <p:spPr>
          <a:xfrm>
            <a:off x="0" y="0"/>
            <a:ext cx="365760" cy="41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" name="Logo_hvit_bfi" hidden="1">
            <a:extLst>
              <a:ext uri="{FF2B5EF4-FFF2-40B4-BE49-F238E27FC236}">
                <a16:creationId xmlns:a16="http://schemas.microsoft.com/office/drawing/2014/main" id="{C451F7CD-2439-40F5-9E96-4C53C6922B20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9" name="Logo_grønn_bfi" hidden="1">
            <a:extLst>
              <a:ext uri="{FF2B5EF4-FFF2-40B4-BE49-F238E27FC236}">
                <a16:creationId xmlns:a16="http://schemas.microsoft.com/office/drawing/2014/main" id="{79C5833D-45D0-4947-BACF-841003081236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94329"/>
          </a:xfrm>
          <a:prstGeom prst="rect">
            <a:avLst/>
          </a:prstGeom>
        </p:spPr>
      </p:pic>
      <p:pic>
        <p:nvPicPr>
          <p:cNvPr id="10" name="Logo_grønn_bygganlegg" hidden="1">
            <a:extLst>
              <a:ext uri="{FF2B5EF4-FFF2-40B4-BE49-F238E27FC236}">
                <a16:creationId xmlns:a16="http://schemas.microsoft.com/office/drawing/2014/main" id="{4356DA15-0D44-40ED-A130-48C73DD94B4F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1069"/>
          </a:xfrm>
          <a:prstGeom prst="rect">
            <a:avLst/>
          </a:prstGeom>
        </p:spPr>
      </p:pic>
      <p:pic>
        <p:nvPicPr>
          <p:cNvPr id="14" name="Logo_hvit_bygganlegg" hidden="1">
            <a:extLst>
              <a:ext uri="{FF2B5EF4-FFF2-40B4-BE49-F238E27FC236}">
                <a16:creationId xmlns:a16="http://schemas.microsoft.com/office/drawing/2014/main" id="{D58C24E9-2727-414C-AA75-81EAB927DF48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3043"/>
          </a:xfrm>
          <a:prstGeom prst="rect">
            <a:avLst/>
          </a:prstGeom>
        </p:spPr>
      </p:pic>
      <p:pic>
        <p:nvPicPr>
          <p:cNvPr id="91" name="Logo_hvit_egenbedrift" hidden="1">
            <a:extLst>
              <a:ext uri="{FF2B5EF4-FFF2-40B4-BE49-F238E27FC236}">
                <a16:creationId xmlns:a16="http://schemas.microsoft.com/office/drawing/2014/main" id="{5C8C9CF6-DB4B-4C0C-94AD-3AF0BEDFB48F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7928"/>
          </a:xfrm>
          <a:prstGeom prst="rect">
            <a:avLst/>
          </a:prstGeom>
        </p:spPr>
      </p:pic>
      <p:pic>
        <p:nvPicPr>
          <p:cNvPr id="16" name="Logo_grønn_egenbedrift" hidden="1">
            <a:extLst>
              <a:ext uri="{FF2B5EF4-FFF2-40B4-BE49-F238E27FC236}">
                <a16:creationId xmlns:a16="http://schemas.microsoft.com/office/drawing/2014/main" id="{8EA8B00E-7934-4DF5-81DC-383EB6199093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75754"/>
          </a:xfrm>
          <a:prstGeom prst="rect">
            <a:avLst/>
          </a:prstGeom>
        </p:spPr>
      </p:pic>
      <p:pic>
        <p:nvPicPr>
          <p:cNvPr id="93" name="Logo_hvit_matdrikke" hidden="1">
            <a:extLst>
              <a:ext uri="{FF2B5EF4-FFF2-40B4-BE49-F238E27FC236}">
                <a16:creationId xmlns:a16="http://schemas.microsoft.com/office/drawing/2014/main" id="{E2E2512A-4B48-4DD7-8DE0-E8F651EB96D7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2814"/>
          </a:xfrm>
          <a:prstGeom prst="rect">
            <a:avLst/>
          </a:prstGeom>
        </p:spPr>
      </p:pic>
      <p:pic>
        <p:nvPicPr>
          <p:cNvPr id="18" name="Logo_grønn_matdrikke" hidden="1">
            <a:extLst>
              <a:ext uri="{FF2B5EF4-FFF2-40B4-BE49-F238E27FC236}">
                <a16:creationId xmlns:a16="http://schemas.microsoft.com/office/drawing/2014/main" id="{BAA93A43-F545-486F-872E-EDFC9D5FA81C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480439"/>
          </a:xfrm>
          <a:prstGeom prst="rect">
            <a:avLst/>
          </a:prstGeom>
        </p:spPr>
      </p:pic>
      <p:pic>
        <p:nvPicPr>
          <p:cNvPr id="97" name="Logo_hvit_rogahorda" hidden="1">
            <a:extLst>
              <a:ext uri="{FF2B5EF4-FFF2-40B4-BE49-F238E27FC236}">
                <a16:creationId xmlns:a16="http://schemas.microsoft.com/office/drawing/2014/main" id="{1F388F66-F853-4604-A052-4881C660A42E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9700"/>
          </a:xfrm>
          <a:prstGeom prst="rect">
            <a:avLst/>
          </a:prstGeom>
        </p:spPr>
      </p:pic>
      <p:pic>
        <p:nvPicPr>
          <p:cNvPr id="24" name="Logo_grønn_rogahorda" hidden="1">
            <a:extLst>
              <a:ext uri="{FF2B5EF4-FFF2-40B4-BE49-F238E27FC236}">
                <a16:creationId xmlns:a16="http://schemas.microsoft.com/office/drawing/2014/main" id="{2DFA0BFF-B9E9-4084-9B17-012C1C381D77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827124"/>
          </a:xfrm>
          <a:prstGeom prst="rect">
            <a:avLst/>
          </a:prstGeom>
        </p:spPr>
      </p:pic>
      <p:pic>
        <p:nvPicPr>
          <p:cNvPr id="103" name="Logo_hvit_vegtrafikk" hidden="1">
            <a:extLst>
              <a:ext uri="{FF2B5EF4-FFF2-40B4-BE49-F238E27FC236}">
                <a16:creationId xmlns:a16="http://schemas.microsoft.com/office/drawing/2014/main" id="{5756CFDA-9E7B-4E02-8D39-3A343C58C27C}"/>
              </a:ext>
            </a:extLst>
          </p:cNvPr>
          <p:cNvPicPr>
            <a:picLocks noChangeAspect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6000" cy="1778400"/>
          </a:xfrm>
          <a:prstGeom prst="rect">
            <a:avLst/>
          </a:prstGeom>
        </p:spPr>
      </p:pic>
      <p:pic>
        <p:nvPicPr>
          <p:cNvPr id="26" name="Logo_grønn_vegtrafikk" hidden="1">
            <a:extLst>
              <a:ext uri="{FF2B5EF4-FFF2-40B4-BE49-F238E27FC236}">
                <a16:creationId xmlns:a16="http://schemas.microsoft.com/office/drawing/2014/main" id="{205B4D80-DAC3-4E05-8877-3E2738503967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02" y="1260157"/>
            <a:ext cx="2730579" cy="17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1" r:id="rId9"/>
    <p:sldLayoutId id="2147483728" r:id="rId10"/>
    <p:sldLayoutId id="2147483729" r:id="rId11"/>
    <p:sldLayoutId id="2147483730" r:id="rId12"/>
    <p:sldLayoutId id="2147483732" r:id="rId13"/>
    <p:sldLayoutId id="2147483720" r:id="rId14"/>
    <p:sldLayoutId id="2147483722" r:id="rId15"/>
    <p:sldLayoutId id="2147483723" r:id="rId16"/>
    <p:sldLayoutId id="2147483725" r:id="rId17"/>
    <p:sldLayoutId id="2147483724" r:id="rId18"/>
    <p:sldLayoutId id="2147483726" r:id="rId19"/>
    <p:sldLayoutId id="2147483727" r:id="rId20"/>
    <p:sldLayoutId id="2147483731" r:id="rId21"/>
    <p:sldLayoutId id="2147483733" r:id="rId22"/>
    <p:sldLayoutId id="2147483734" r:id="rId23"/>
    <p:sldLayoutId id="2147483735" r:id="rId24"/>
    <p:sldLayoutId id="2147483736" r:id="rId25"/>
    <p:sldLayoutId id="214748373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882000" indent="-882000" algn="l" defTabSz="1828709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►"/>
        <a:defRPr sz="4000" kern="1200">
          <a:solidFill>
            <a:schemeClr val="lt1"/>
          </a:solidFill>
          <a:latin typeface="+mn-lt"/>
          <a:ea typeface="+mn-ea"/>
          <a:cs typeface="+mn-cs"/>
        </a:defRPr>
      </a:lvl1pPr>
      <a:lvl2pPr marL="1152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440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400" kern="1200">
          <a:solidFill>
            <a:schemeClr val="lt1"/>
          </a:solidFill>
          <a:latin typeface="+mn-lt"/>
          <a:ea typeface="+mn-ea"/>
          <a:cs typeface="+mn-cs"/>
        </a:defRPr>
      </a:lvl3pPr>
      <a:lvl4pPr marL="1728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lt1"/>
          </a:solidFill>
          <a:latin typeface="+mn-lt"/>
          <a:ea typeface="+mn-ea"/>
          <a:cs typeface="+mn-cs"/>
        </a:defRPr>
      </a:lvl4pPr>
      <a:lvl5pPr marL="2016000" indent="-28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−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Innstilling til [skriv inn organ]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4D00-D5C5-07D2-E404-D297F59C7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C01844D-02FA-EE4F-B2F6-066C7B35FE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Legg inn stikkord om kandidaten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D50F80-351B-8769-6C63-2549BBF8E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Legg inn et bilde av kandidaten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D140BB8-0C58-19DD-A2C7-A3F5434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Skriv inn navnet på en dere innstiller som medlem [Denne sliden kopieres for hver kandidat]</a:t>
            </a:r>
          </a:p>
        </p:txBody>
      </p:sp>
    </p:spTree>
    <p:extLst>
      <p:ext uri="{BB962C8B-B14F-4D97-AF65-F5344CB8AC3E}">
        <p14:creationId xmlns:p14="http://schemas.microsoft.com/office/powerpoint/2010/main" val="948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2C86C-7593-A6D2-D4D3-A5E03CEA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134EEC3-1481-F1ED-0B00-FE3FDC0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Varamedlemmer [fjern om dere ikke skal innstille på vara]</a:t>
            </a:r>
          </a:p>
        </p:txBody>
      </p:sp>
    </p:spTree>
    <p:extLst>
      <p:ext uri="{BB962C8B-B14F-4D97-AF65-F5344CB8AC3E}">
        <p14:creationId xmlns:p14="http://schemas.microsoft.com/office/powerpoint/2010/main" val="13762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99E8D-125C-3160-9F53-B33D9BE80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FB3A5A7-8E1A-4FA9-B423-787FC77C5B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A</a:t>
            </a:r>
          </a:p>
          <a:p>
            <a:pPr marL="881380" indent="-881380"/>
            <a:r>
              <a:rPr lang="nb-NO" dirty="0"/>
              <a:t>B</a:t>
            </a:r>
          </a:p>
          <a:p>
            <a:pPr marL="881380" indent="-881380"/>
            <a:r>
              <a:rPr lang="nb-NO" dirty="0"/>
              <a:t>C</a:t>
            </a:r>
          </a:p>
          <a:p>
            <a:pPr marL="881380" indent="-881380"/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14664D-DD75-4526-E580-A4043E34F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4EA4F5D-5342-649B-88B1-6346CCDA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prioritert rekkefølge:</a:t>
            </a:r>
          </a:p>
        </p:txBody>
      </p:sp>
    </p:spTree>
    <p:extLst>
      <p:ext uri="{BB962C8B-B14F-4D97-AF65-F5344CB8AC3E}">
        <p14:creationId xmlns:p14="http://schemas.microsoft.com/office/powerpoint/2010/main" val="39353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1F5C1BF-04F7-96F3-3C72-7577C878B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680516-53EF-E467-6F23-DB24E15A0A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25A42AA-8DDE-7EDF-5C84-B08A194B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[Avslutt med å si noe om hvorfor dere mener dette er et godt team.]</a:t>
            </a:r>
          </a:p>
        </p:txBody>
      </p:sp>
    </p:spTree>
    <p:extLst>
      <p:ext uri="{BB962C8B-B14F-4D97-AF65-F5344CB8AC3E}">
        <p14:creationId xmlns:p14="http://schemas.microsoft.com/office/powerpoint/2010/main" val="32363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B489BF-F195-4624-97BC-EBC516CF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 inn et bilde av valgkomiteen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8E195E-64F9-4F17-96B5-F0D614D6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[Si litt om hvordan dere har arbeidet, dette kan gjerne gjøres muntlig.]</a:t>
            </a:r>
          </a:p>
        </p:txBody>
      </p:sp>
    </p:spTree>
    <p:extLst>
      <p:ext uri="{BB962C8B-B14F-4D97-AF65-F5344CB8AC3E}">
        <p14:creationId xmlns:p14="http://schemas.microsoft.com/office/powerpoint/2010/main" val="5810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067D5F-93D9-2BD9-66FC-DB354EA9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inn navnet på organet dere innstiller 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F95787-56E8-623B-D56A-99D700C1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Legg inn et bilde eller stikkord om hva dere har vektlagt når dere har satt sammen innstillingen.</a:t>
            </a:r>
          </a:p>
        </p:txBody>
      </p:sp>
    </p:spTree>
    <p:extLst>
      <p:ext uri="{BB962C8B-B14F-4D97-AF65-F5344CB8AC3E}">
        <p14:creationId xmlns:p14="http://schemas.microsoft.com/office/powerpoint/2010/main" val="21469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894CB44-CF2A-46EA-9930-9EFF98E4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Leder </a:t>
            </a:r>
          </a:p>
        </p:txBody>
      </p:sp>
    </p:spTree>
    <p:extLst>
      <p:ext uri="{BB962C8B-B14F-4D97-AF65-F5344CB8AC3E}">
        <p14:creationId xmlns:p14="http://schemas.microsoft.com/office/powerpoint/2010/main" val="22375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DBD66AA-07BB-47CE-8C0D-FDD19948A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Legg inn stikkord om kandidaten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EC705C-E5B4-4B5E-BCE0-5D296E571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Legg inn et bilde av kandidaten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19FE820-34B3-4609-B17D-A89AB304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inn navnet på den dere innstiller som leder</a:t>
            </a:r>
          </a:p>
        </p:txBody>
      </p:sp>
    </p:spTree>
    <p:extLst>
      <p:ext uri="{BB962C8B-B14F-4D97-AF65-F5344CB8AC3E}">
        <p14:creationId xmlns:p14="http://schemas.microsoft.com/office/powerpoint/2010/main" val="39308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F9BE2-321A-A057-AB66-BBE3EDD6E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7D9ECF7-336B-2C83-733A-4F4752F9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Nestleder [fjern denne og neste slide hvis det ikke er nestleder i organet dere innstiller på]</a:t>
            </a:r>
          </a:p>
        </p:txBody>
      </p:sp>
    </p:spTree>
    <p:extLst>
      <p:ext uri="{BB962C8B-B14F-4D97-AF65-F5344CB8AC3E}">
        <p14:creationId xmlns:p14="http://schemas.microsoft.com/office/powerpoint/2010/main" val="40235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DBD66AA-07BB-47CE-8C0D-FDD19948A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Legg inn stikkord om kandidaten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EC705C-E5B4-4B5E-BCE0-5D296E571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Legg inn et bilde av kandidaten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19FE820-34B3-4609-B17D-A89AB304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inn navnet på den dere innstiller som nestleder</a:t>
            </a:r>
          </a:p>
        </p:txBody>
      </p:sp>
    </p:spTree>
    <p:extLst>
      <p:ext uri="{BB962C8B-B14F-4D97-AF65-F5344CB8AC3E}">
        <p14:creationId xmlns:p14="http://schemas.microsoft.com/office/powerpoint/2010/main" val="28243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05D28-0004-1B0F-0CE1-3F1EA417A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A582A60-D374-F367-014E-A2D9824D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Medlemmer</a:t>
            </a:r>
          </a:p>
        </p:txBody>
      </p:sp>
    </p:spTree>
    <p:extLst>
      <p:ext uri="{BB962C8B-B14F-4D97-AF65-F5344CB8AC3E}">
        <p14:creationId xmlns:p14="http://schemas.microsoft.com/office/powerpoint/2010/main" val="15443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6AA94-5167-46DF-9D56-08BD9EBBA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12E8FC7-0BCC-37A4-9AF3-E28126259A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881380" indent="-881380"/>
            <a:r>
              <a:rPr lang="nb-NO" dirty="0"/>
              <a:t>A</a:t>
            </a:r>
          </a:p>
          <a:p>
            <a:pPr marL="881380" indent="-881380"/>
            <a:r>
              <a:rPr lang="nb-NO" dirty="0"/>
              <a:t>B</a:t>
            </a:r>
          </a:p>
          <a:p>
            <a:pPr marL="881380" indent="-881380"/>
            <a:r>
              <a:rPr lang="nb-NO" dirty="0"/>
              <a:t>C</a:t>
            </a:r>
          </a:p>
          <a:p>
            <a:pPr marL="881380" indent="-881380"/>
            <a:r>
              <a:rPr lang="nb-NO" dirty="0"/>
              <a:t>D</a:t>
            </a:r>
          </a:p>
          <a:p>
            <a:pPr marL="881380" indent="-881380"/>
            <a:r>
              <a:rPr lang="nb-NO" dirty="0"/>
              <a:t>E</a:t>
            </a:r>
          </a:p>
          <a:p>
            <a:pPr marL="881380" indent="-881380"/>
            <a:r>
              <a:rPr lang="nb-NO" dirty="0"/>
              <a:t>F</a:t>
            </a:r>
          </a:p>
          <a:p>
            <a:pPr marL="881380" indent="-881380"/>
            <a:r>
              <a:rPr lang="nb-NO" dirty="0"/>
              <a:t>G</a:t>
            </a:r>
          </a:p>
          <a:p>
            <a:pPr marL="881380" indent="-881380"/>
            <a:r>
              <a:rPr lang="nb-NO" dirty="0"/>
              <a:t>H</a:t>
            </a:r>
          </a:p>
          <a:p>
            <a:pPr marL="881380" indent="-881380"/>
            <a:r>
              <a:rPr lang="nb-NO" dirty="0"/>
              <a:t>I</a:t>
            </a:r>
          </a:p>
          <a:p>
            <a:pPr marL="881380" indent="-881380"/>
            <a:r>
              <a:rPr lang="nb-NO" dirty="0"/>
              <a:t>J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4F8691-6A69-A1A5-57E1-6D9FBC7484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019126F-EFDE-5406-4D43-6F679CE3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alfabetisk rekkefølge:</a:t>
            </a:r>
          </a:p>
        </p:txBody>
      </p:sp>
    </p:spTree>
    <p:extLst>
      <p:ext uri="{BB962C8B-B14F-4D97-AF65-F5344CB8AC3E}">
        <p14:creationId xmlns:p14="http://schemas.microsoft.com/office/powerpoint/2010/main" val="18354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TO Grønn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84DDFABC-369B-4FAF-82D1-D1DD8FEB75A1}"/>
    </a:ext>
  </a:extLst>
</a:theme>
</file>

<file path=ppt/theme/theme2.xml><?xml version="1.0" encoding="utf-8"?>
<a:theme xmlns:a="http://schemas.openxmlformats.org/drawingml/2006/main" name="NITO Farger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875F2F11-D7F7-48D5-ADE4-87E310EA5DD7}"/>
    </a:ext>
  </a:extLst>
</a:theme>
</file>

<file path=ppt/theme/theme3.xml><?xml version="1.0" encoding="utf-8"?>
<a:theme xmlns:a="http://schemas.openxmlformats.org/drawingml/2006/main" name="NITO Mørk">
  <a:themeElements>
    <a:clrScheme name="NITO">
      <a:dk1>
        <a:srgbClr val="1E252C"/>
      </a:dk1>
      <a:lt1>
        <a:sysClr val="window" lastClr="FFFFFF"/>
      </a:lt1>
      <a:dk2>
        <a:srgbClr val="78BE20"/>
      </a:dk2>
      <a:lt2>
        <a:srgbClr val="EDF4F5"/>
      </a:lt2>
      <a:accent1>
        <a:srgbClr val="78BE21"/>
      </a:accent1>
      <a:accent2>
        <a:srgbClr val="5576D1"/>
      </a:accent2>
      <a:accent3>
        <a:srgbClr val="ED4D81"/>
      </a:accent3>
      <a:accent4>
        <a:srgbClr val="FBCD33"/>
      </a:accent4>
      <a:accent5>
        <a:srgbClr val="4FC3E0"/>
      </a:accent5>
      <a:accent6>
        <a:srgbClr val="F2883A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NITO.potx" id="{E92A7533-170E-4BB3-935E-C7B3515D0C2F}" vid="{B44D08E5-7C38-4BB7-AFF4-2E4B716176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4a9a9f-13de-418a-a2eb-9168dfb3cdfb" xsi:nil="true"/>
    <lcf76f155ced4ddcb4097134ff3c332f xmlns="677e6648-9c1d-4fb8-9041-e930134689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4A41DA1DDBE84982A368FD58B4478F" ma:contentTypeVersion="15" ma:contentTypeDescription="Opprett et nytt dokument." ma:contentTypeScope="" ma:versionID="d94ed8aa3d370184d6f9b3697b764bb7">
  <xsd:schema xmlns:xsd="http://www.w3.org/2001/XMLSchema" xmlns:xs="http://www.w3.org/2001/XMLSchema" xmlns:p="http://schemas.microsoft.com/office/2006/metadata/properties" xmlns:ns2="677e6648-9c1d-4fb8-9041-e930134689f3" xmlns:ns3="382fa76a-d2f2-4570-9eed-11df011c9d81" xmlns:ns4="334a9a9f-13de-418a-a2eb-9168dfb3cdfb" targetNamespace="http://schemas.microsoft.com/office/2006/metadata/properties" ma:root="true" ma:fieldsID="3bb8ab491490f2a9f1793d5cce2d19ec" ns2:_="" ns3:_="" ns4:_="">
    <xsd:import namespace="677e6648-9c1d-4fb8-9041-e930134689f3"/>
    <xsd:import namespace="382fa76a-d2f2-4570-9eed-11df011c9d81"/>
    <xsd:import namespace="334a9a9f-13de-418a-a2eb-9168dfb3c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e6648-9c1d-4fb8-9041-e93013468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be13f703-908c-4372-a29c-f4d24ec919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fa76a-d2f2-4570-9eed-11df011c9d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a9a9f-13de-418a-a2eb-9168dfb3cdf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dc440ae-d340-4753-a9a3-8b43b4312dce}" ma:internalName="TaxCatchAll" ma:showField="CatchAllData" ma:web="382fa76a-d2f2-4570-9eed-11df011c9d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05775-CEED-4595-B14D-2E104AE850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D42BE-2CF2-40BE-92D9-92CDC1B3B51C}">
  <ds:schemaRefs>
    <ds:schemaRef ds:uri="http://schemas.microsoft.com/office/2006/metadata/properties"/>
    <ds:schemaRef ds:uri="http://schemas.microsoft.com/office/infopath/2007/PartnerControls"/>
    <ds:schemaRef ds:uri="334a9a9f-13de-418a-a2eb-9168dfb3cdfb"/>
    <ds:schemaRef ds:uri="677e6648-9c1d-4fb8-9041-e930134689f3"/>
  </ds:schemaRefs>
</ds:datastoreItem>
</file>

<file path=customXml/itemProps3.xml><?xml version="1.0" encoding="utf-8"?>
<ds:datastoreItem xmlns:ds="http://schemas.openxmlformats.org/officeDocument/2006/customXml" ds:itemID="{39826B75-6370-4A05-ACA7-4715B0A5C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e6648-9c1d-4fb8-9041-e930134689f3"/>
    <ds:schemaRef ds:uri="382fa76a-d2f2-4570-9eed-11df011c9d81"/>
    <ds:schemaRef ds:uri="334a9a9f-13de-418a-a2eb-9168dfb3c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PPTmal_NITO</Template>
  <TotalTime>4</TotalTime>
  <Words>18</Words>
  <Application>Microsoft Office PowerPoint</Application>
  <PresentationFormat>Egendefinert</PresentationFormat>
  <Paragraphs>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NITO Grønn</vt:lpstr>
      <vt:lpstr>NITO Farger</vt:lpstr>
      <vt:lpstr>NITO Mørk</vt:lpstr>
      <vt:lpstr>Innstilling til [skriv inn organ]</vt:lpstr>
      <vt:lpstr>Legg inn et bilde av valgkomiteen</vt:lpstr>
      <vt:lpstr>Skriv inn navnet på organet dere innstiller til</vt:lpstr>
      <vt:lpstr>Leder </vt:lpstr>
      <vt:lpstr>Skriv inn navnet på den dere innstiller som leder</vt:lpstr>
      <vt:lpstr>Nestleder [fjern denne og neste slide hvis det ikke er nestleder i organet dere innstiller på]</vt:lpstr>
      <vt:lpstr>Skriv inn navnet på den dere innstiller som nestleder</vt:lpstr>
      <vt:lpstr>Medlemmer</vt:lpstr>
      <vt:lpstr>I alfabetisk rekkefølge:</vt:lpstr>
      <vt:lpstr>Skriv inn navnet på en dere innstiller som medlem [Denne sliden kopieres for hver kandidat]</vt:lpstr>
      <vt:lpstr>Varamedlemmer [fjern om dere ikke skal innstille på vara]</vt:lpstr>
      <vt:lpstr>I prioritert rekkefølge:</vt:lpstr>
      <vt:lpstr>[Avslutt med å si noe om hvorfor dere mener dette er et godt team.]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Inga Svenneby</dc:creator>
  <cp:lastModifiedBy>Inga Svenneby</cp:lastModifiedBy>
  <cp:revision>154</cp:revision>
  <dcterms:created xsi:type="dcterms:W3CDTF">2017-11-07T15:46:43Z</dcterms:created>
  <dcterms:modified xsi:type="dcterms:W3CDTF">2024-02-15T08:40:39Z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0x010100294A41DA1DDBE84982A368FD58B4478F</vt:lpwstr>
  </property>
  <property fmtid="{D5CDD505-2E9C-101B-9397-08002B2CF9AE}" pid="3" name="MediaServiceImageTags">
    <vt:lpwstr/>
  </property>
</Properties>
</file>