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18" r:id="rId6"/>
  </p:sldMasterIdLst>
  <p:notesMasterIdLst>
    <p:notesMasterId r:id="rId19"/>
  </p:notesMasterIdLst>
  <p:handoutMasterIdLst>
    <p:handoutMasterId r:id="rId20"/>
  </p:handoutMasterIdLst>
  <p:sldIdLst>
    <p:sldId id="256" r:id="rId7"/>
    <p:sldId id="304" r:id="rId8"/>
    <p:sldId id="333" r:id="rId9"/>
    <p:sldId id="280" r:id="rId10"/>
    <p:sldId id="339" r:id="rId11"/>
    <p:sldId id="320" r:id="rId12"/>
    <p:sldId id="340" r:id="rId13"/>
    <p:sldId id="330" r:id="rId14"/>
    <p:sldId id="322" r:id="rId15"/>
    <p:sldId id="341" r:id="rId16"/>
    <p:sldId id="342" r:id="rId17"/>
    <p:sldId id="343" r:id="rId18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A025"/>
    <a:srgbClr val="FF0000"/>
    <a:srgbClr val="97BE0D"/>
    <a:srgbClr val="CCCCCC"/>
    <a:srgbClr val="F7F7F7"/>
    <a:srgbClr val="2F4C40"/>
    <a:srgbClr val="436B5A"/>
    <a:srgbClr val="D9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iddels stil 1 - aks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410" autoAdjust="0"/>
  </p:normalViewPr>
  <p:slideViewPr>
    <p:cSldViewPr>
      <p:cViewPr varScale="1">
        <p:scale>
          <a:sx n="60" d="100"/>
          <a:sy n="60" d="100"/>
        </p:scale>
        <p:origin x="884" y="36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ito.no/organisasjon/om-nito/valgkomite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ito.no/organisasjon/om-nito/valgkomit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D4262-8EA6-4D18-9FD1-FEEA45886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7CBC4E1A-3BAF-42B7-80F1-E9FCACA3DE1E}">
      <dgm:prSet/>
      <dgm:spPr/>
      <dgm:t>
        <a:bodyPr/>
        <a:lstStyle/>
        <a:p>
          <a:r>
            <a:rPr lang="nb-NO" dirty="0"/>
            <a:t>Se her for cv-mal:</a:t>
          </a:r>
        </a:p>
      </dgm:t>
    </dgm:pt>
    <dgm:pt modelId="{D367823B-1D29-44DB-9438-FE4F5D9144F4}" type="parTrans" cxnId="{F5D9303D-8D92-4877-9AB6-1BCE62A10DA6}">
      <dgm:prSet/>
      <dgm:spPr/>
      <dgm:t>
        <a:bodyPr/>
        <a:lstStyle/>
        <a:p>
          <a:endParaRPr lang="nb-NO"/>
        </a:p>
      </dgm:t>
    </dgm:pt>
    <dgm:pt modelId="{3E674673-2E90-465E-AAC2-140CEA6FBA10}" type="sibTrans" cxnId="{F5D9303D-8D92-4877-9AB6-1BCE62A10DA6}">
      <dgm:prSet/>
      <dgm:spPr/>
      <dgm:t>
        <a:bodyPr/>
        <a:lstStyle/>
        <a:p>
          <a:endParaRPr lang="nb-NO"/>
        </a:p>
      </dgm:t>
    </dgm:pt>
    <dgm:pt modelId="{A0632E1E-9269-4FCE-A506-7DA324C7915D}">
      <dgm:prSet/>
      <dgm:spPr/>
      <dgm:t>
        <a:bodyPr/>
        <a:lstStyle/>
        <a:p>
          <a:r>
            <a:rPr lang="nb-NO">
              <a:hlinkClick xmlns:r="http://schemas.openxmlformats.org/officeDocument/2006/relationships" r:id="rId1"/>
            </a:rPr>
            <a:t>https://www.nito.no/organisasjon/om-nito/valgkomite/</a:t>
          </a:r>
          <a:endParaRPr lang="nb-NO"/>
        </a:p>
      </dgm:t>
    </dgm:pt>
    <dgm:pt modelId="{BFF81491-0753-4545-9F27-3DBD4CDD4DF0}" type="parTrans" cxnId="{48FF76C4-86A4-4C3E-8B5A-C68219F482E2}">
      <dgm:prSet/>
      <dgm:spPr/>
      <dgm:t>
        <a:bodyPr/>
        <a:lstStyle/>
        <a:p>
          <a:endParaRPr lang="nb-NO"/>
        </a:p>
      </dgm:t>
    </dgm:pt>
    <dgm:pt modelId="{A7B237C6-F42A-47BB-BEEE-93D6C254DEBE}" type="sibTrans" cxnId="{48FF76C4-86A4-4C3E-8B5A-C68219F482E2}">
      <dgm:prSet/>
      <dgm:spPr/>
      <dgm:t>
        <a:bodyPr/>
        <a:lstStyle/>
        <a:p>
          <a:endParaRPr lang="nb-NO"/>
        </a:p>
      </dgm:t>
    </dgm:pt>
    <dgm:pt modelId="{C312B006-60F0-40E4-A574-A6BCE3D4EACB}" type="pres">
      <dgm:prSet presAssocID="{BA1D4262-8EA6-4D18-9FD1-FEEA45886360}" presName="linear" presStyleCnt="0">
        <dgm:presLayoutVars>
          <dgm:animLvl val="lvl"/>
          <dgm:resizeHandles val="exact"/>
        </dgm:presLayoutVars>
      </dgm:prSet>
      <dgm:spPr/>
    </dgm:pt>
    <dgm:pt modelId="{C22FD1A3-045C-43EA-8306-1068C8A4191E}" type="pres">
      <dgm:prSet presAssocID="{7CBC4E1A-3BAF-42B7-80F1-E9FCACA3DE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1B7876-612B-49D3-BCE6-A1207DD1B208}" type="pres">
      <dgm:prSet presAssocID="{3E674673-2E90-465E-AAC2-140CEA6FBA10}" presName="spacer" presStyleCnt="0"/>
      <dgm:spPr/>
    </dgm:pt>
    <dgm:pt modelId="{04E2F1AE-A497-464F-9D13-7D0C3B82AC25}" type="pres">
      <dgm:prSet presAssocID="{A0632E1E-9269-4FCE-A506-7DA324C7915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5D9303D-8D92-4877-9AB6-1BCE62A10DA6}" srcId="{BA1D4262-8EA6-4D18-9FD1-FEEA45886360}" destId="{7CBC4E1A-3BAF-42B7-80F1-E9FCACA3DE1E}" srcOrd="0" destOrd="0" parTransId="{D367823B-1D29-44DB-9438-FE4F5D9144F4}" sibTransId="{3E674673-2E90-465E-AAC2-140CEA6FBA10}"/>
    <dgm:cxn modelId="{48FF76C4-86A4-4C3E-8B5A-C68219F482E2}" srcId="{BA1D4262-8EA6-4D18-9FD1-FEEA45886360}" destId="{A0632E1E-9269-4FCE-A506-7DA324C7915D}" srcOrd="1" destOrd="0" parTransId="{BFF81491-0753-4545-9F27-3DBD4CDD4DF0}" sibTransId="{A7B237C6-F42A-47BB-BEEE-93D6C254DEBE}"/>
    <dgm:cxn modelId="{093410CD-7EB5-4F1C-B8D8-03B26BF6CE02}" type="presOf" srcId="{A0632E1E-9269-4FCE-A506-7DA324C7915D}" destId="{04E2F1AE-A497-464F-9D13-7D0C3B82AC25}" srcOrd="0" destOrd="0" presId="urn:microsoft.com/office/officeart/2005/8/layout/vList2"/>
    <dgm:cxn modelId="{AEE601CF-E651-4F03-A231-BECAC839A06A}" type="presOf" srcId="{BA1D4262-8EA6-4D18-9FD1-FEEA45886360}" destId="{C312B006-60F0-40E4-A574-A6BCE3D4EACB}" srcOrd="0" destOrd="0" presId="urn:microsoft.com/office/officeart/2005/8/layout/vList2"/>
    <dgm:cxn modelId="{7AE7D0E6-F05D-44BC-BED4-EA9CE09715BF}" type="presOf" srcId="{7CBC4E1A-3BAF-42B7-80F1-E9FCACA3DE1E}" destId="{C22FD1A3-045C-43EA-8306-1068C8A4191E}" srcOrd="0" destOrd="0" presId="urn:microsoft.com/office/officeart/2005/8/layout/vList2"/>
    <dgm:cxn modelId="{981C6368-7869-45B7-A2F8-365295102467}" type="presParOf" srcId="{C312B006-60F0-40E4-A574-A6BCE3D4EACB}" destId="{C22FD1A3-045C-43EA-8306-1068C8A4191E}" srcOrd="0" destOrd="0" presId="urn:microsoft.com/office/officeart/2005/8/layout/vList2"/>
    <dgm:cxn modelId="{26C8EA83-2B54-4A8C-970E-043D68A6387B}" type="presParOf" srcId="{C312B006-60F0-40E4-A574-A6BCE3D4EACB}" destId="{581B7876-612B-49D3-BCE6-A1207DD1B208}" srcOrd="1" destOrd="0" presId="urn:microsoft.com/office/officeart/2005/8/layout/vList2"/>
    <dgm:cxn modelId="{68F1031F-275D-4E58-946C-A87E412DE345}" type="presParOf" srcId="{C312B006-60F0-40E4-A574-A6BCE3D4EACB}" destId="{04E2F1AE-A497-464F-9D13-7D0C3B82AC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FD1A3-045C-43EA-8306-1068C8A4191E}">
      <dsp:nvSpPr>
        <dsp:cNvPr id="0" name=""/>
        <dsp:cNvSpPr/>
      </dsp:nvSpPr>
      <dsp:spPr>
        <a:xfrm>
          <a:off x="0" y="11057"/>
          <a:ext cx="662473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Se her for cv-mal:</a:t>
          </a:r>
        </a:p>
      </dsp:txBody>
      <dsp:txXfrm>
        <a:off x="17134" y="28191"/>
        <a:ext cx="6590468" cy="316732"/>
      </dsp:txXfrm>
    </dsp:sp>
    <dsp:sp modelId="{04E2F1AE-A497-464F-9D13-7D0C3B82AC25}">
      <dsp:nvSpPr>
        <dsp:cNvPr id="0" name=""/>
        <dsp:cNvSpPr/>
      </dsp:nvSpPr>
      <dsp:spPr>
        <a:xfrm>
          <a:off x="0" y="405257"/>
          <a:ext cx="662473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>
              <a:hlinkClick xmlns:r="http://schemas.openxmlformats.org/officeDocument/2006/relationships" r:id="rId1"/>
            </a:rPr>
            <a:t>https://www.nito.no/organisasjon/om-nito/valgkomite/</a:t>
          </a:r>
          <a:endParaRPr lang="nb-NO" sz="1500" kern="1200"/>
        </a:p>
      </dsp:txBody>
      <dsp:txXfrm>
        <a:off x="17134" y="422391"/>
        <a:ext cx="6590468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636475E-F1BF-409E-890A-161CCBDE5C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D7689DD-EF12-41AA-A7E7-98D3E04165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08094439-99C6-4133-986B-0B87061EC0EA}" type="datetime1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756176C-D03F-4EF6-A38D-89591E567D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88BAE18-4D94-492E-98BA-97AC54C267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74354B-29EE-4535-B305-E9E13632229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3DF9B59-FA61-4E54-8636-9B8D3604F3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56787CC-F249-4882-BC7D-93FB333EC8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FF021025-2359-4507-BC54-B860E58E2D2F}" type="datetime1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70F5769-3538-4692-9136-67D8A79F47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849CDFC-0532-46D2-9E4B-278ED03C30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BEEA1E9-ED25-4039-AA7B-94ED870631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A2D343E-A6F8-4FF5-A1A0-E4049B9B9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D15A6D-C9E5-410B-8566-2C811D5065B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22C53502-32D7-423A-A198-0F1D4B46E3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E882AE-F38E-45BA-94CD-B1DD86A31D1A}" type="datetime1">
              <a:rPr lang="nb-NO" altLang="nb-NO" sz="1200" smtClean="0"/>
              <a:pPr/>
              <a:t>18.02.2021</a:t>
            </a:fld>
            <a:endParaRPr lang="nb-NO" altLang="nb-NO" sz="1200"/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DDDC0091-2700-40DA-8017-E9B0BE086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2AD90-AE16-4F31-A388-6E77B79214BF}" type="slidenum">
              <a:rPr lang="nb-NO" altLang="nb-NO" sz="1200"/>
              <a:pPr/>
              <a:t>1</a:t>
            </a:fld>
            <a:endParaRPr lang="nb-NO" altLang="nb-NO" sz="12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C67D4B81-0AD6-49D7-8B1C-33BCB76C8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C9A7896C-7551-4128-BF9F-B6AFC1993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>
            <a:extLst>
              <a:ext uri="{FF2B5EF4-FFF2-40B4-BE49-F238E27FC236}">
                <a16:creationId xmlns:a16="http://schemas.microsoft.com/office/drawing/2014/main" id="{9B581236-E7A4-4F32-989E-E68CDD79C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ssholder for notater 2">
            <a:extLst>
              <a:ext uri="{FF2B5EF4-FFF2-40B4-BE49-F238E27FC236}">
                <a16:creationId xmlns:a16="http://schemas.microsoft.com/office/drawing/2014/main" id="{2EAB275D-E139-4B35-AC63-59E704D6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Plassholder for dato 3">
            <a:extLst>
              <a:ext uri="{FF2B5EF4-FFF2-40B4-BE49-F238E27FC236}">
                <a16:creationId xmlns:a16="http://schemas.microsoft.com/office/drawing/2014/main" id="{A0AD92BC-C295-4FF3-9502-FF4C3B72D9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2D3C27-17A7-4514-BC0B-C40BED570153}" type="datetime1">
              <a:rPr lang="nb-NO" altLang="nb-NO" sz="1200" smtClean="0"/>
              <a:pPr/>
              <a:t>18.02.2021</a:t>
            </a:fld>
            <a:endParaRPr lang="nb-NO" altLang="nb-NO" sz="1200"/>
          </a:p>
        </p:txBody>
      </p:sp>
      <p:sp>
        <p:nvSpPr>
          <p:cNvPr id="31749" name="Plassholder for lysbildenummer 4">
            <a:extLst>
              <a:ext uri="{FF2B5EF4-FFF2-40B4-BE49-F238E27FC236}">
                <a16:creationId xmlns:a16="http://schemas.microsoft.com/office/drawing/2014/main" id="{925ECC66-C62A-4B17-AA4A-ED91B63B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8768AB-F992-4D91-9873-082D5192B361}" type="slidenum">
              <a:rPr lang="nb-NO" altLang="nb-NO" sz="1200"/>
              <a:pPr/>
              <a:t>2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>
            <a:extLst>
              <a:ext uri="{FF2B5EF4-FFF2-40B4-BE49-F238E27FC236}">
                <a16:creationId xmlns:a16="http://schemas.microsoft.com/office/drawing/2014/main" id="{A135E5F0-77F3-40E7-A948-BFB5ACBD2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ssholder for notater 2">
            <a:extLst>
              <a:ext uri="{FF2B5EF4-FFF2-40B4-BE49-F238E27FC236}">
                <a16:creationId xmlns:a16="http://schemas.microsoft.com/office/drawing/2014/main" id="{B4106084-3ED0-41DB-A1F8-AB83FE0E9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Plassholder for dato 3">
            <a:extLst>
              <a:ext uri="{FF2B5EF4-FFF2-40B4-BE49-F238E27FC236}">
                <a16:creationId xmlns:a16="http://schemas.microsoft.com/office/drawing/2014/main" id="{6D68DA50-B540-4213-A5B3-DCABB4EDD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3B2718-1F50-472F-9ACD-A71932F272E0}" type="datetime1">
              <a:rPr lang="nb-NO" altLang="nb-NO" sz="1200" smtClean="0"/>
              <a:pPr/>
              <a:t>18.02.2021</a:t>
            </a:fld>
            <a:endParaRPr lang="nb-NO" altLang="nb-NO" sz="1200"/>
          </a:p>
        </p:txBody>
      </p:sp>
      <p:sp>
        <p:nvSpPr>
          <p:cNvPr id="33797" name="Plassholder for lysbildenummer 4">
            <a:extLst>
              <a:ext uri="{FF2B5EF4-FFF2-40B4-BE49-F238E27FC236}">
                <a16:creationId xmlns:a16="http://schemas.microsoft.com/office/drawing/2014/main" id="{2F96C17B-F82B-4490-ACA4-6F2C73388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237C84-7FA3-4CCB-B0B7-006F1F08816B}" type="slidenum">
              <a:rPr lang="nb-NO" altLang="nb-NO" sz="1200"/>
              <a:pPr/>
              <a:t>3</a:t>
            </a:fld>
            <a:endParaRPr lang="nb-NO" altLang="nb-N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9">
            <a:extLst>
              <a:ext uri="{FF2B5EF4-FFF2-40B4-BE49-F238E27FC236}">
                <a16:creationId xmlns:a16="http://schemas.microsoft.com/office/drawing/2014/main" id="{469D5C19-F117-4E00-8258-22F3B52B9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29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85">
            <a:extLst>
              <a:ext uri="{FF2B5EF4-FFF2-40B4-BE49-F238E27FC236}">
                <a16:creationId xmlns:a16="http://schemas.microsoft.com/office/drawing/2014/main" id="{62FB7C40-7C85-443C-8E74-DD6FCF49F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230688"/>
            <a:ext cx="45529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_hvit_nito">
            <a:extLst>
              <a:ext uri="{FF2B5EF4-FFF2-40B4-BE49-F238E27FC236}">
                <a16:creationId xmlns:a16="http://schemas.microsoft.com/office/drawing/2014/main" id="{CFC7F750-2D77-476C-B4FF-D6A270B069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963738"/>
            <a:ext cx="26797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2" y="3058382"/>
            <a:ext cx="10441985" cy="1300163"/>
          </a:xfrm>
        </p:spPr>
        <p:txBody>
          <a:bodyPr>
            <a:normAutofit/>
          </a:bodyPr>
          <a:lstStyle>
            <a:lvl1pPr algn="ctr"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2" y="4747194"/>
            <a:ext cx="10441985" cy="51060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lt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840BA597-A4BE-4DA0-B0F8-E026EC93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lt1"/>
                </a:solidFill>
              </a:defRPr>
            </a:lvl1pPr>
          </a:lstStyle>
          <a:p>
            <a:pPr>
              <a:defRPr/>
            </a:pPr>
            <a:fld id="{ED0E1C73-A213-49BA-AA1B-8739BAF95030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F267ABEB-70AD-43DD-A3B0-D5E24F65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6D75C251-9558-4071-B89F-5CAD5A10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lt1"/>
                </a:solidFill>
              </a:defRPr>
            </a:lvl1pPr>
          </a:lstStyle>
          <a:p>
            <a:pPr>
              <a:defRPr/>
            </a:pPr>
            <a:fld id="{A7168BE2-8CA4-4E7D-9BEA-C92B0E38C0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65757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95139" cy="6858000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16"/>
          </p:nvPr>
        </p:nvSpPr>
        <p:spPr>
          <a:xfrm>
            <a:off x="6196861" y="0"/>
            <a:ext cx="5995139" cy="6858858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3710547" y="5040630"/>
            <a:ext cx="4770907" cy="14198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046568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6196861" y="2"/>
            <a:ext cx="5995139" cy="6100963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5995139" cy="6100963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2799351"/>
            <a:ext cx="12192000" cy="4058650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66091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3996760" y="1"/>
            <a:ext cx="8195240" cy="4766996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3807724" cy="488401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16" name="Plassholder for bilde 15"/>
          <p:cNvSpPr>
            <a:spLocks noGrp="1"/>
          </p:cNvSpPr>
          <p:nvPr>
            <p:ph type="pic" sz="quarter" idx="12"/>
          </p:nvPr>
        </p:nvSpPr>
        <p:spPr>
          <a:xfrm>
            <a:off x="0" y="2844357"/>
            <a:ext cx="7507427" cy="4013645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13"/>
          </p:nvPr>
        </p:nvSpPr>
        <p:spPr>
          <a:xfrm>
            <a:off x="7696464" y="2331291"/>
            <a:ext cx="4495536" cy="4526710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95968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98" y="297037"/>
            <a:ext cx="5052601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00171" y="301095"/>
            <a:ext cx="5040959" cy="56936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198" y="1674209"/>
            <a:ext cx="5040959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52309B-EE70-4350-BE23-352D82ED79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26A5-9A1D-48B4-B328-8A1D568880AD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C8CA3A-DFE9-4FB9-BF66-0BD7027786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89BE33-053F-4BC1-95D3-2685B6E3E8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6512-26BC-4CE6-AAE7-3184777ED2B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61097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79">
            <a:extLst>
              <a:ext uri="{FF2B5EF4-FFF2-40B4-BE49-F238E27FC236}">
                <a16:creationId xmlns:a16="http://schemas.microsoft.com/office/drawing/2014/main" id="{F3345C87-9597-410C-B4CC-F5F8B18716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6153150"/>
            <a:ext cx="2428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397" cy="6858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48123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481232" y="297037"/>
            <a:ext cx="4770907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6"/>
          </p:nvPr>
        </p:nvSpPr>
        <p:spPr>
          <a:xfrm>
            <a:off x="1" y="1826413"/>
            <a:ext cx="6097759" cy="5031588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48123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097759" cy="5067634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481232" y="297037"/>
            <a:ext cx="4770907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1300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90017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787291" y="540068"/>
            <a:ext cx="4794311" cy="5805726"/>
          </a:xfrm>
          <a:noFill/>
        </p:spPr>
        <p:txBody>
          <a:bodyPr tIns="2880000" anchor="t" anchorCtr="1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900172" y="297037"/>
            <a:ext cx="4770907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88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90017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787291" y="540069"/>
            <a:ext cx="4794311" cy="2790349"/>
          </a:xfrm>
          <a:noFill/>
        </p:spPr>
        <p:txBody>
          <a:bodyPr tIns="1080000" anchor="t" anchorCtr="1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6787291" y="3528442"/>
            <a:ext cx="4794311" cy="2790349"/>
          </a:xfrm>
          <a:noFill/>
        </p:spPr>
        <p:txBody>
          <a:bodyPr tIns="1080000" anchor="t" anchorCtr="1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900172" y="297037"/>
            <a:ext cx="4770907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72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48123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30121" y="540068"/>
            <a:ext cx="4794311" cy="5805726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481232" y="297037"/>
            <a:ext cx="4770907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3719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48123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30121" y="540069"/>
            <a:ext cx="4794311" cy="2790349"/>
          </a:xfrm>
          <a:noFill/>
        </p:spPr>
        <p:txBody>
          <a:bodyPr tIns="1080000" anchor="t" anchorCtr="1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630121" y="3528442"/>
            <a:ext cx="4794311" cy="2790349"/>
          </a:xfrm>
          <a:noFill/>
        </p:spPr>
        <p:txBody>
          <a:bodyPr tIns="1080000" anchor="t" anchorCtr="1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481232" y="297037"/>
            <a:ext cx="4770907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673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9">
            <a:extLst>
              <a:ext uri="{FF2B5EF4-FFF2-40B4-BE49-F238E27FC236}">
                <a16:creationId xmlns:a16="http://schemas.microsoft.com/office/drawing/2014/main" id="{239BD369-BFAD-424D-B2D9-760EACCB1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29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85">
            <a:extLst>
              <a:ext uri="{FF2B5EF4-FFF2-40B4-BE49-F238E27FC236}">
                <a16:creationId xmlns:a16="http://schemas.microsoft.com/office/drawing/2014/main" id="{315E698C-32FD-4BFA-8C22-9BCABDE90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230688"/>
            <a:ext cx="45529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172" y="2214943"/>
            <a:ext cx="10441985" cy="2285241"/>
          </a:xfrm>
        </p:spPr>
        <p:txBody>
          <a:bodyPr anchor="ctr">
            <a:normAutofit/>
          </a:bodyPr>
          <a:lstStyle>
            <a:lvl1pPr algn="ctr"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A7E20D4-488B-4CD6-82D7-D8E3B0F6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lt1"/>
                </a:solidFill>
              </a:defRPr>
            </a:lvl1pPr>
          </a:lstStyle>
          <a:p>
            <a:pPr>
              <a:defRPr/>
            </a:pPr>
            <a:fld id="{156D4B90-6FC9-4512-A3D9-FED0EF2300E0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5990E112-A3A1-40BD-9E72-B5C341AC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37AF962-C7AF-4EE5-A117-BA170BAB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lt1"/>
                </a:solidFill>
              </a:defRPr>
            </a:lvl1pPr>
          </a:lstStyle>
          <a:p>
            <a:pPr>
              <a:defRPr/>
            </a:pPr>
            <a:fld id="{27F9CF47-1B45-4CCF-B0FC-688D3D98BA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27529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21"/>
          </p:nvPr>
        </p:nvSpPr>
        <p:spPr>
          <a:xfrm>
            <a:off x="900171" y="540069"/>
            <a:ext cx="4968944" cy="27903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>
          <a:xfrm>
            <a:off x="6373212" y="540069"/>
            <a:ext cx="4968944" cy="27903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>
          <a:xfrm>
            <a:off x="6373212" y="3528442"/>
            <a:ext cx="4968944" cy="27903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24"/>
          </p:nvPr>
        </p:nvSpPr>
        <p:spPr>
          <a:xfrm>
            <a:off x="900171" y="3528442"/>
            <a:ext cx="4968944" cy="27903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1630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198" y="1386173"/>
            <a:ext cx="5040959" cy="4608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900171" y="1386173"/>
            <a:ext cx="5040959" cy="4608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94B6AF-38CF-4ADF-90A0-7DC7A928E0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D18B-06AB-4521-9A65-EBC4C64DEE2A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60F461-246E-47D9-A766-C37B03F472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D51630-9224-4CAB-9F1B-482E00578A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B1A2-B7B8-4E35-B4B8-CC0D63DA756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40848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900172" y="1674209"/>
            <a:ext cx="10441985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172" y="297037"/>
            <a:ext cx="10441984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ED116D-17F8-431E-B409-C6D086F17A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68D8-5058-4F58-BE7B-F377C1A23C3C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507018-35FE-4364-ACC4-8195A57662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AA4695-CEB6-4DB4-92D0-16C8154B5C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8BD3-6F3C-4DCB-94AE-17D098558F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79627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198" y="1674209"/>
            <a:ext cx="5040959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900171" y="1674209"/>
            <a:ext cx="5040959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AAE16BD6-F47B-40A9-9022-44B3DAE1AD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2EF5-3468-4D91-8AF6-F3AD2177E2CB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511C30A3-002A-49EE-BFA5-8849D11AC3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86789A30-0032-49D9-8CB5-093894A37C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3BE7-F375-46B1-91E3-B977C9D35DD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46450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198" y="1386173"/>
            <a:ext cx="5040959" cy="4608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900171" y="1386173"/>
            <a:ext cx="5040959" cy="4608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4">
            <a:extLst>
              <a:ext uri="{FF2B5EF4-FFF2-40B4-BE49-F238E27FC236}">
                <a16:creationId xmlns:a16="http://schemas.microsoft.com/office/drawing/2014/main" id="{DAE67385-5CBD-4DEE-AADE-51F8B4E992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DECF-0C2F-481D-95EA-819564526105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883D4AC-7DB3-4A32-B9DA-1A300CDF9B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6">
            <a:extLst>
              <a:ext uri="{FF2B5EF4-FFF2-40B4-BE49-F238E27FC236}">
                <a16:creationId xmlns:a16="http://schemas.microsoft.com/office/drawing/2014/main" id="{9D2CB6DE-776C-49EF-B033-56366A171E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C4F6-2FAA-40A3-B9EE-99B4CF0C41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03576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79">
            <a:extLst>
              <a:ext uri="{FF2B5EF4-FFF2-40B4-BE49-F238E27FC236}">
                <a16:creationId xmlns:a16="http://schemas.microsoft.com/office/drawing/2014/main" id="{2020C600-8B41-46E5-B0D2-57D322931B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230688"/>
            <a:ext cx="45529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85">
            <a:extLst>
              <a:ext uri="{FF2B5EF4-FFF2-40B4-BE49-F238E27FC236}">
                <a16:creationId xmlns:a16="http://schemas.microsoft.com/office/drawing/2014/main" id="{9A744D5B-FF77-45E6-889B-08F050107F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29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1443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desig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79">
            <a:extLst>
              <a:ext uri="{FF2B5EF4-FFF2-40B4-BE49-F238E27FC236}">
                <a16:creationId xmlns:a16="http://schemas.microsoft.com/office/drawing/2014/main" id="{6800311B-FE98-499D-A336-D246CF59AD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29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85">
            <a:extLst>
              <a:ext uri="{FF2B5EF4-FFF2-40B4-BE49-F238E27FC236}">
                <a16:creationId xmlns:a16="http://schemas.microsoft.com/office/drawing/2014/main" id="{0B0DFCF4-CF64-469D-8BFC-F9E5B10B3F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230688"/>
            <a:ext cx="45529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1942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9">
            <a:extLst>
              <a:ext uri="{FF2B5EF4-FFF2-40B4-BE49-F238E27FC236}">
                <a16:creationId xmlns:a16="http://schemas.microsoft.com/office/drawing/2014/main" id="{DF3CC3AC-9F92-4FC5-BC84-0FB3CB90D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229225"/>
            <a:ext cx="293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85">
            <a:extLst>
              <a:ext uri="{FF2B5EF4-FFF2-40B4-BE49-F238E27FC236}">
                <a16:creationId xmlns:a16="http://schemas.microsoft.com/office/drawing/2014/main" id="{607FDBF9-B7AA-4494-9A11-2846023BD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229225"/>
            <a:ext cx="3349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3">
            <a:extLst>
              <a:ext uri="{FF2B5EF4-FFF2-40B4-BE49-F238E27FC236}">
                <a16:creationId xmlns:a16="http://schemas.microsoft.com/office/drawing/2014/main" id="{4760C533-5778-4005-A8E4-FC55F9A7B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5913438"/>
            <a:ext cx="2254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9">
            <a:extLst>
              <a:ext uri="{FF2B5EF4-FFF2-40B4-BE49-F238E27FC236}">
                <a16:creationId xmlns:a16="http://schemas.microsoft.com/office/drawing/2014/main" id="{AB6DD661-D750-44D3-94BB-CE92124C8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229225"/>
            <a:ext cx="3365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00">
            <a:extLst>
              <a:ext uri="{FF2B5EF4-FFF2-40B4-BE49-F238E27FC236}">
                <a16:creationId xmlns:a16="http://schemas.microsoft.com/office/drawing/2014/main" id="{08356734-0404-4587-8BCE-F48F9B63CB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25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101">
            <a:extLst>
              <a:ext uri="{FF2B5EF4-FFF2-40B4-BE49-F238E27FC236}">
                <a16:creationId xmlns:a16="http://schemas.microsoft.com/office/drawing/2014/main" id="{2A07FDBA-44A2-4447-A574-0C7FCC092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5346700"/>
            <a:ext cx="26225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103">
            <a:extLst>
              <a:ext uri="{FF2B5EF4-FFF2-40B4-BE49-F238E27FC236}">
                <a16:creationId xmlns:a16="http://schemas.microsoft.com/office/drawing/2014/main" id="{939734DF-6498-4A9C-A1C1-EBDE1F4ADC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86013" y="5229225"/>
            <a:ext cx="868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b-NO" sz="1200">
                <a:solidFill>
                  <a:srgbClr val="FFFFFF"/>
                </a:solidFill>
              </a:rPr>
              <a:t>nito.no</a:t>
            </a:r>
          </a:p>
        </p:txBody>
      </p:sp>
      <p:sp>
        <p:nvSpPr>
          <p:cNvPr id="11" name="TekstSylinder 105">
            <a:extLst>
              <a:ext uri="{FF2B5EF4-FFF2-40B4-BE49-F238E27FC236}">
                <a16:creationId xmlns:a16="http://schemas.microsoft.com/office/drawing/2014/main" id="{1E9AD4AB-EDA5-432F-8156-D1B176DB69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13213" y="5229225"/>
            <a:ext cx="2568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b-NO" sz="1200">
                <a:solidFill>
                  <a:srgbClr val="FFFFFF"/>
                </a:solidFill>
              </a:rPr>
              <a:t>twitter.com/nitonorge</a:t>
            </a:r>
          </a:p>
        </p:txBody>
      </p:sp>
      <p:sp>
        <p:nvSpPr>
          <p:cNvPr id="12" name="TekstSylinder 107">
            <a:extLst>
              <a:ext uri="{FF2B5EF4-FFF2-40B4-BE49-F238E27FC236}">
                <a16:creationId xmlns:a16="http://schemas.microsoft.com/office/drawing/2014/main" id="{0B86B348-9D39-46B8-A083-A2EC344E70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43788" y="5229225"/>
            <a:ext cx="2568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b-NO" sz="1200">
                <a:solidFill>
                  <a:srgbClr val="FFFFFF"/>
                </a:solidFill>
              </a:rPr>
              <a:t>facebook.com/NITONorge</a:t>
            </a:r>
          </a:p>
        </p:txBody>
      </p:sp>
      <p:sp>
        <p:nvSpPr>
          <p:cNvPr id="13" name="TekstSylinder 108">
            <a:extLst>
              <a:ext uri="{FF2B5EF4-FFF2-40B4-BE49-F238E27FC236}">
                <a16:creationId xmlns:a16="http://schemas.microsoft.com/office/drawing/2014/main" id="{B926AE79-F444-4FB0-B5A7-3C4863FBA6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13213" y="5913438"/>
            <a:ext cx="4799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b-NO" altLang="nb-NO" sz="1200">
                <a:solidFill>
                  <a:srgbClr val="FFFFFF"/>
                </a:solidFill>
              </a:rPr>
              <a:t>Støperigata 1, Postboks 1636 Vika, 0119 Oslo</a:t>
            </a:r>
          </a:p>
        </p:txBody>
      </p:sp>
      <p:pic>
        <p:nvPicPr>
          <p:cNvPr id="14" name="Logo_hvit_nito">
            <a:extLst>
              <a:ext uri="{FF2B5EF4-FFF2-40B4-BE49-F238E27FC236}">
                <a16:creationId xmlns:a16="http://schemas.microsoft.com/office/drawing/2014/main" id="{2F007909-D51D-4416-AEC2-C9DEECBE7A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041400"/>
            <a:ext cx="1854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2495316" y="2532569"/>
            <a:ext cx="7201369" cy="775597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Plassholder for tekst 23"/>
          <p:cNvSpPr>
            <a:spLocks noGrp="1"/>
          </p:cNvSpPr>
          <p:nvPr>
            <p:ph type="body" sz="quarter" idx="10"/>
          </p:nvPr>
        </p:nvSpPr>
        <p:spPr>
          <a:xfrm>
            <a:off x="2495316" y="3708465"/>
            <a:ext cx="7201369" cy="108013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75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9659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9">
            <a:extLst>
              <a:ext uri="{FF2B5EF4-FFF2-40B4-BE49-F238E27FC236}">
                <a16:creationId xmlns:a16="http://schemas.microsoft.com/office/drawing/2014/main" id="{AE9B2C70-6893-46D4-9564-1E25DDE71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25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171" y="1527842"/>
            <a:ext cx="10453628" cy="997196"/>
          </a:xfrm>
        </p:spPr>
        <p:txBody>
          <a:bodyPr>
            <a:noAutofit/>
          </a:bodyPr>
          <a:lstStyle>
            <a:lvl1pPr>
              <a:defRPr sz="375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00173" y="2916365"/>
            <a:ext cx="10441985" cy="3078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75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406295-6CD2-41FE-87B2-3BAC201479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F377-020A-4B67-924F-E7472297FC21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E03BB79E-7E27-4444-A011-178964E948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ADC3235B-D810-43A8-B43E-81AAE085EF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9E73-3AD8-4FE5-9DAD-10281C17A2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249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60A8A9-5044-4F3C-A0D1-EBEBD156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7996-A023-44AB-92F6-97830226FFC5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0B4946-875A-4134-A864-4B3E9C5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98EE49-AD73-42F0-B2FE-2988D818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931D-EEF1-4AA2-A0A6-A2F60602C1D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6225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9">
            <a:extLst>
              <a:ext uri="{FF2B5EF4-FFF2-40B4-BE49-F238E27FC236}">
                <a16:creationId xmlns:a16="http://schemas.microsoft.com/office/drawing/2014/main" id="{4FFC7496-3EF4-4857-B853-D62A98C6FC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0"/>
            <a:ext cx="26225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900172" y="1674209"/>
            <a:ext cx="10441985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8D5F687F-2252-46C4-A3E7-2C56FFDF4D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DD5C-B843-4733-BB4B-9E7CA3BFA79A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12267EC9-B521-4E55-832E-ABBF23603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5717A9EB-523D-4FAB-9ABE-213B7EB73C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E639-9822-4545-82F4-6DDB3A8496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1934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00171" y="1674209"/>
            <a:ext cx="5040959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198" y="1674209"/>
            <a:ext cx="5040959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00172" y="297037"/>
            <a:ext cx="10441984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B7AC36-4D5B-4374-A602-4F6490D7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039D-F047-4A02-951E-7608E46F295F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99B762-5E62-4DA6-AA65-DC6E0D2A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608428-2E7B-47DE-A833-B1376D1B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D4A4-8CDA-4A7B-8814-881E2CD4107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1443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9">
            <a:extLst>
              <a:ext uri="{FF2B5EF4-FFF2-40B4-BE49-F238E27FC236}">
                <a16:creationId xmlns:a16="http://schemas.microsoft.com/office/drawing/2014/main" id="{57F5655C-1E2D-4286-B0D9-BB5187EB81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063"/>
            <a:ext cx="6176963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630120" y="5375624"/>
            <a:ext cx="2665745" cy="815626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717" cy="6858858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tIns="432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47225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79">
            <a:extLst>
              <a:ext uri="{FF2B5EF4-FFF2-40B4-BE49-F238E27FC236}">
                <a16:creationId xmlns:a16="http://schemas.microsoft.com/office/drawing/2014/main" id="{0A44A550-3F84-471C-8DF8-6D2A0A9D4A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6153150"/>
            <a:ext cx="2428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assholder for bilde 15"/>
          <p:cNvSpPr>
            <a:spLocks noGrp="1"/>
          </p:cNvSpPr>
          <p:nvPr>
            <p:ph type="pic" sz="quarter" idx="13"/>
          </p:nvPr>
        </p:nvSpPr>
        <p:spPr>
          <a:xfrm>
            <a:off x="6097760" y="0"/>
            <a:ext cx="6094240" cy="6858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90017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900172" y="297037"/>
            <a:ext cx="4770907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902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6"/>
          </p:nvPr>
        </p:nvSpPr>
        <p:spPr>
          <a:xfrm>
            <a:off x="6094242" y="1826413"/>
            <a:ext cx="6097759" cy="5031588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900172" y="1674209"/>
            <a:ext cx="4770907" cy="4320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5"/>
          </p:nvPr>
        </p:nvSpPr>
        <p:spPr>
          <a:xfrm>
            <a:off x="6094242" y="0"/>
            <a:ext cx="6097759" cy="5067634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900173" y="297037"/>
            <a:ext cx="4770908" cy="99012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345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image" Target="../media/image40.png"/><Relationship Id="rId76" Type="http://schemas.openxmlformats.org/officeDocument/2006/relationships/image" Target="../media/image48.png"/><Relationship Id="rId84" Type="http://schemas.openxmlformats.org/officeDocument/2006/relationships/image" Target="../media/image56.png"/><Relationship Id="rId89" Type="http://schemas.openxmlformats.org/officeDocument/2006/relationships/image" Target="../media/image61.png"/><Relationship Id="rId97" Type="http://schemas.openxmlformats.org/officeDocument/2006/relationships/image" Target="../media/image69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43.png"/><Relationship Id="rId9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3" Type="http://schemas.openxmlformats.org/officeDocument/2006/relationships/image" Target="../media/image25.png"/><Relationship Id="rId58" Type="http://schemas.openxmlformats.org/officeDocument/2006/relationships/image" Target="../media/image30.png"/><Relationship Id="rId66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image" Target="../media/image51.png"/><Relationship Id="rId87" Type="http://schemas.openxmlformats.org/officeDocument/2006/relationships/image" Target="../media/image59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33.png"/><Relationship Id="rId82" Type="http://schemas.openxmlformats.org/officeDocument/2006/relationships/image" Target="../media/image54.png"/><Relationship Id="rId90" Type="http://schemas.openxmlformats.org/officeDocument/2006/relationships/image" Target="../media/image62.png"/><Relationship Id="rId95" Type="http://schemas.openxmlformats.org/officeDocument/2006/relationships/image" Target="../media/image67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56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41.png"/><Relationship Id="rId77" Type="http://schemas.openxmlformats.org/officeDocument/2006/relationships/image" Target="../media/image49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3.png"/><Relationship Id="rId72" Type="http://schemas.openxmlformats.org/officeDocument/2006/relationships/image" Target="../media/image44.png"/><Relationship Id="rId80" Type="http://schemas.openxmlformats.org/officeDocument/2006/relationships/image" Target="../media/image52.png"/><Relationship Id="rId85" Type="http://schemas.openxmlformats.org/officeDocument/2006/relationships/image" Target="../media/image57.png"/><Relationship Id="rId93" Type="http://schemas.openxmlformats.org/officeDocument/2006/relationships/image" Target="../media/image65.png"/><Relationship Id="rId98" Type="http://schemas.openxmlformats.org/officeDocument/2006/relationships/image" Target="../media/image70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59" Type="http://schemas.openxmlformats.org/officeDocument/2006/relationships/image" Target="../media/image31.png"/><Relationship Id="rId67" Type="http://schemas.openxmlformats.org/officeDocument/2006/relationships/image" Target="../media/image39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3.png"/><Relationship Id="rId54" Type="http://schemas.openxmlformats.org/officeDocument/2006/relationships/image" Target="../media/image26.png"/><Relationship Id="rId62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55.png"/><Relationship Id="rId88" Type="http://schemas.openxmlformats.org/officeDocument/2006/relationships/image" Target="../media/image60.png"/><Relationship Id="rId91" Type="http://schemas.openxmlformats.org/officeDocument/2006/relationships/image" Target="../media/image63.png"/><Relationship Id="rId9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10" Type="http://schemas.openxmlformats.org/officeDocument/2006/relationships/slideLayout" Target="../slideLayouts/slideLayout10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image" Target="../media/image37.png"/><Relationship Id="rId73" Type="http://schemas.openxmlformats.org/officeDocument/2006/relationships/image" Target="../media/image45.png"/><Relationship Id="rId78" Type="http://schemas.openxmlformats.org/officeDocument/2006/relationships/image" Target="../media/image50.png"/><Relationship Id="rId81" Type="http://schemas.openxmlformats.org/officeDocument/2006/relationships/image" Target="../media/image53.png"/><Relationship Id="rId86" Type="http://schemas.openxmlformats.org/officeDocument/2006/relationships/image" Target="../media/image58.png"/><Relationship Id="rId94" Type="http://schemas.openxmlformats.org/officeDocument/2006/relationships/image" Target="../media/image66.png"/><Relationship Id="rId99" Type="http://schemas.openxmlformats.org/officeDocument/2006/relationships/image" Target="../media/image7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81E9B3C3-924B-4B8C-A758-9ACE0406F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96863"/>
            <a:ext cx="8912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5E8124-3591-4F77-91D5-4432E8329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113" y="1674813"/>
            <a:ext cx="10442575" cy="43195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EF87E4-BEA1-4157-A7DB-036505F41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846138" cy="184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7B7B8E-6D4E-4BFA-A6D8-EE1621B4A285}" type="datetimeFigureOut">
              <a:rPr lang="nb-NO"/>
              <a:pPr>
                <a:defRPr/>
              </a:pPr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448B50-0D36-4505-B44A-984345AD5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900" y="6446838"/>
            <a:ext cx="7442200" cy="184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876CEB-C3E2-48C4-828E-03CAD918C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238" y="6446838"/>
            <a:ext cx="309562" cy="184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C1C741-6591-4583-95C9-D77514E337E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Logo_grønn_nito">
            <a:extLst>
              <a:ext uri="{FF2B5EF4-FFF2-40B4-BE49-F238E27FC236}">
                <a16:creationId xmlns:a16="http://schemas.microsoft.com/office/drawing/2014/main" id="{F015070E-AFB2-477B-AC88-917596742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Logo_grønn_AustAgder" hidden="1">
            <a:extLst>
              <a:ext uri="{FF2B5EF4-FFF2-40B4-BE49-F238E27FC236}">
                <a16:creationId xmlns:a16="http://schemas.microsoft.com/office/drawing/2014/main" id="{32FD4644-4735-404C-9FBF-33DC2135C5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Logo_grønn_Finnmark" hidden="1">
            <a:extLst>
              <a:ext uri="{FF2B5EF4-FFF2-40B4-BE49-F238E27FC236}">
                <a16:creationId xmlns:a16="http://schemas.microsoft.com/office/drawing/2014/main" id="{84898730-5CB6-458D-B8A1-BBAAFD5245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Logo_grønn_Hedmark" hidden="1">
            <a:extLst>
              <a:ext uri="{FF2B5EF4-FFF2-40B4-BE49-F238E27FC236}">
                <a16:creationId xmlns:a16="http://schemas.microsoft.com/office/drawing/2014/main" id="{F3EB472F-5C1E-4F5C-9EC0-2D8A182590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Logo_grønn_Hordaland" hidden="1">
            <a:extLst>
              <a:ext uri="{FF2B5EF4-FFF2-40B4-BE49-F238E27FC236}">
                <a16:creationId xmlns:a16="http://schemas.microsoft.com/office/drawing/2014/main" id="{DB846C6A-086B-4D37-B407-1D6D5D3B06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Logo_grønn_MøreRomsdal" hidden="1">
            <a:extLst>
              <a:ext uri="{FF2B5EF4-FFF2-40B4-BE49-F238E27FC236}">
                <a16:creationId xmlns:a16="http://schemas.microsoft.com/office/drawing/2014/main" id="{72719505-6439-4806-9E7F-8E58D5FF9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Logo_grønn_Nordland" hidden="1">
            <a:extLst>
              <a:ext uri="{FF2B5EF4-FFF2-40B4-BE49-F238E27FC236}">
                <a16:creationId xmlns:a16="http://schemas.microsoft.com/office/drawing/2014/main" id="{F6B59A19-0CC3-4C7D-A377-DF73C796B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Logo_grønn_Nordtrøndelag" hidden="1">
            <a:extLst>
              <a:ext uri="{FF2B5EF4-FFF2-40B4-BE49-F238E27FC236}">
                <a16:creationId xmlns:a16="http://schemas.microsoft.com/office/drawing/2014/main" id="{534819C5-E2E4-4179-AA99-ECBA4414A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Logo_grønn_Oppland" hidden="1">
            <a:extLst>
              <a:ext uri="{FF2B5EF4-FFF2-40B4-BE49-F238E27FC236}">
                <a16:creationId xmlns:a16="http://schemas.microsoft.com/office/drawing/2014/main" id="{381B01F8-4403-4CB6-9D76-CBCB5BD1E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Logo_grønn_Oslo" hidden="1">
            <a:extLst>
              <a:ext uri="{FF2B5EF4-FFF2-40B4-BE49-F238E27FC236}">
                <a16:creationId xmlns:a16="http://schemas.microsoft.com/office/drawing/2014/main" id="{B9AEC857-C003-42AF-8FEE-49B16182D5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Logo_grønn_Rogaland" hidden="1">
            <a:extLst>
              <a:ext uri="{FF2B5EF4-FFF2-40B4-BE49-F238E27FC236}">
                <a16:creationId xmlns:a16="http://schemas.microsoft.com/office/drawing/2014/main" id="{CEF45847-6758-44BA-B710-3B830446F4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Logo_grønn_Sogn" hidden="1">
            <a:extLst>
              <a:ext uri="{FF2B5EF4-FFF2-40B4-BE49-F238E27FC236}">
                <a16:creationId xmlns:a16="http://schemas.microsoft.com/office/drawing/2014/main" id="{B2EE4C18-5EAA-49F8-8D0D-98B3A66FD5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Logo_grønn_Svalbard" hidden="1">
            <a:extLst>
              <a:ext uri="{FF2B5EF4-FFF2-40B4-BE49-F238E27FC236}">
                <a16:creationId xmlns:a16="http://schemas.microsoft.com/office/drawing/2014/main" id="{E4692913-49EB-4D09-B565-74B6D0DBC0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Logo_grønn_SørTrøndelag" hidden="1">
            <a:extLst>
              <a:ext uri="{FF2B5EF4-FFF2-40B4-BE49-F238E27FC236}">
                <a16:creationId xmlns:a16="http://schemas.microsoft.com/office/drawing/2014/main" id="{39FFEFE1-B8F4-414F-BE2C-4E711AA6C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Logo_grønn_Telemark" hidden="1">
            <a:extLst>
              <a:ext uri="{FF2B5EF4-FFF2-40B4-BE49-F238E27FC236}">
                <a16:creationId xmlns:a16="http://schemas.microsoft.com/office/drawing/2014/main" id="{F2AAD748-DB34-4E09-A656-7077926CE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Logo_grønn_Troms" hidden="1">
            <a:extLst>
              <a:ext uri="{FF2B5EF4-FFF2-40B4-BE49-F238E27FC236}">
                <a16:creationId xmlns:a16="http://schemas.microsoft.com/office/drawing/2014/main" id="{CDD4354C-2CAC-4E16-9FE5-33E53161A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Logo_grønn_VestAgder" hidden="1">
            <a:extLst>
              <a:ext uri="{FF2B5EF4-FFF2-40B4-BE49-F238E27FC236}">
                <a16:creationId xmlns:a16="http://schemas.microsoft.com/office/drawing/2014/main" id="{A658FB34-61E4-4C84-8B84-216CD24A5D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Logo_grønn_Vestfold" hidden="1">
            <a:extLst>
              <a:ext uri="{FF2B5EF4-FFF2-40B4-BE49-F238E27FC236}">
                <a16:creationId xmlns:a16="http://schemas.microsoft.com/office/drawing/2014/main" id="{8008F888-9F9D-4AF5-B92B-8D3E053D9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Logo_grønn_Østfold" hidden="1">
            <a:extLst>
              <a:ext uri="{FF2B5EF4-FFF2-40B4-BE49-F238E27FC236}">
                <a16:creationId xmlns:a16="http://schemas.microsoft.com/office/drawing/2014/main" id="{2B01D29B-E841-45FE-BB7F-7E4B7A938F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Logo_grønn_Buskerud" hidden="1">
            <a:extLst>
              <a:ext uri="{FF2B5EF4-FFF2-40B4-BE49-F238E27FC236}">
                <a16:creationId xmlns:a16="http://schemas.microsoft.com/office/drawing/2014/main" id="{E8925E90-A9AB-4308-887A-C84A08B326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Logo_grønn_Nord" hidden="1">
            <a:extLst>
              <a:ext uri="{FF2B5EF4-FFF2-40B4-BE49-F238E27FC236}">
                <a16:creationId xmlns:a16="http://schemas.microsoft.com/office/drawing/2014/main" id="{F57BF838-9D92-4FAF-ACC6-8A81D12752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Logo_grønn_Studentene" hidden="1">
            <a:extLst>
              <a:ext uri="{FF2B5EF4-FFF2-40B4-BE49-F238E27FC236}">
                <a16:creationId xmlns:a16="http://schemas.microsoft.com/office/drawing/2014/main" id="{B70D2EDE-13DA-4E3E-8EAB-3E8102C2EB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Logo_grønn_Tillitsvalgt" hidden="1">
            <a:extLst>
              <a:ext uri="{FF2B5EF4-FFF2-40B4-BE49-F238E27FC236}">
                <a16:creationId xmlns:a16="http://schemas.microsoft.com/office/drawing/2014/main" id="{4C3EA5EC-208F-479F-A2CE-1A0FA9B006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Logo_grønn_Geomatikk" hidden="1">
            <a:extLst>
              <a:ext uri="{FF2B5EF4-FFF2-40B4-BE49-F238E27FC236}">
                <a16:creationId xmlns:a16="http://schemas.microsoft.com/office/drawing/2014/main" id="{A7077A6D-7B04-4C18-A3C1-FDE7BB02FD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Logo_grønn_IKT" hidden="1">
            <a:extLst>
              <a:ext uri="{FF2B5EF4-FFF2-40B4-BE49-F238E27FC236}">
                <a16:creationId xmlns:a16="http://schemas.microsoft.com/office/drawing/2014/main" id="{ADA73C26-8BD4-4D46-A95E-9E274BCC87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Logo_grønn_Lederforum" hidden="1">
            <a:extLst>
              <a:ext uri="{FF2B5EF4-FFF2-40B4-BE49-F238E27FC236}">
                <a16:creationId xmlns:a16="http://schemas.microsoft.com/office/drawing/2014/main" id="{63C45C4A-C183-4824-90D4-4CC90B796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Logo_grønn_Ortopedi" hidden="1">
            <a:extLst>
              <a:ext uri="{FF2B5EF4-FFF2-40B4-BE49-F238E27FC236}">
                <a16:creationId xmlns:a16="http://schemas.microsoft.com/office/drawing/2014/main" id="{C21360DF-62DD-4676-8E29-5267B383A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Logo_grønn_Petroleum" hidden="1">
            <a:extLst>
              <a:ext uri="{FF2B5EF4-FFF2-40B4-BE49-F238E27FC236}">
                <a16:creationId xmlns:a16="http://schemas.microsoft.com/office/drawing/2014/main" id="{C0F07B3F-EFE2-4150-82BF-204345A047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Logo_grønn_Skole" hidden="1">
            <a:extLst>
              <a:ext uri="{FF2B5EF4-FFF2-40B4-BE49-F238E27FC236}">
                <a16:creationId xmlns:a16="http://schemas.microsoft.com/office/drawing/2014/main" id="{F0D1BDD0-C65D-4D1C-A14D-A7AFE10F8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Logo_hvit_AustAgder" hidden="1">
            <a:extLst>
              <a:ext uri="{FF2B5EF4-FFF2-40B4-BE49-F238E27FC236}">
                <a16:creationId xmlns:a16="http://schemas.microsoft.com/office/drawing/2014/main" id="{F628B71C-403F-4183-9747-AA803A6371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Logo_hvit_finnmark" hidden="1">
            <a:extLst>
              <a:ext uri="{FF2B5EF4-FFF2-40B4-BE49-F238E27FC236}">
                <a16:creationId xmlns:a16="http://schemas.microsoft.com/office/drawing/2014/main" id="{E360E8B1-3553-4ECF-B1F3-81CF1C32A8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Logo_hvit_hedmark" hidden="1">
            <a:extLst>
              <a:ext uri="{FF2B5EF4-FFF2-40B4-BE49-F238E27FC236}">
                <a16:creationId xmlns:a16="http://schemas.microsoft.com/office/drawing/2014/main" id="{6C6CAB8C-AF3C-4F70-840C-B638251CA1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Logo_hvit_hordaland" hidden="1">
            <a:extLst>
              <a:ext uri="{FF2B5EF4-FFF2-40B4-BE49-F238E27FC236}">
                <a16:creationId xmlns:a16="http://schemas.microsoft.com/office/drawing/2014/main" id="{611AE701-AEFA-4643-B570-8FC96D7F6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Logo_hvit_møreromsdal" hidden="1">
            <a:extLst>
              <a:ext uri="{FF2B5EF4-FFF2-40B4-BE49-F238E27FC236}">
                <a16:creationId xmlns:a16="http://schemas.microsoft.com/office/drawing/2014/main" id="{9D900926-1899-4AF9-B604-E1E699A94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Logo_hvit_nordland" hidden="1">
            <a:extLst>
              <a:ext uri="{FF2B5EF4-FFF2-40B4-BE49-F238E27FC236}">
                <a16:creationId xmlns:a16="http://schemas.microsoft.com/office/drawing/2014/main" id="{5CBCEBAE-EB0F-4F6E-AD73-2A9A4AE06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Logo_hvit_nordtrøndelag" hidden="1">
            <a:extLst>
              <a:ext uri="{FF2B5EF4-FFF2-40B4-BE49-F238E27FC236}">
                <a16:creationId xmlns:a16="http://schemas.microsoft.com/office/drawing/2014/main" id="{2D5B1B03-B771-4CAF-AE70-C2AABC94F4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Logo_hvit_oppland" hidden="1">
            <a:extLst>
              <a:ext uri="{FF2B5EF4-FFF2-40B4-BE49-F238E27FC236}">
                <a16:creationId xmlns:a16="http://schemas.microsoft.com/office/drawing/2014/main" id="{F2A2021A-F616-4DAF-ACD8-C3E4D6409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Logo_hvit_oslo" hidden="1">
            <a:extLst>
              <a:ext uri="{FF2B5EF4-FFF2-40B4-BE49-F238E27FC236}">
                <a16:creationId xmlns:a16="http://schemas.microsoft.com/office/drawing/2014/main" id="{E9FD2D90-EAC2-4F89-9602-292ACC5032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Logo_hvit_rogaland" hidden="1">
            <a:extLst>
              <a:ext uri="{FF2B5EF4-FFF2-40B4-BE49-F238E27FC236}">
                <a16:creationId xmlns:a16="http://schemas.microsoft.com/office/drawing/2014/main" id="{0E7DEC5C-2CCB-4D3A-9CC6-689372F55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Logo_hvit_sogn" hidden="1">
            <a:extLst>
              <a:ext uri="{FF2B5EF4-FFF2-40B4-BE49-F238E27FC236}">
                <a16:creationId xmlns:a16="http://schemas.microsoft.com/office/drawing/2014/main" id="{010F0269-23A9-42E7-BDBA-FEDF7FEE5C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Logo_hvit_svalbard" hidden="1">
            <a:extLst>
              <a:ext uri="{FF2B5EF4-FFF2-40B4-BE49-F238E27FC236}">
                <a16:creationId xmlns:a16="http://schemas.microsoft.com/office/drawing/2014/main" id="{74B5E775-1AA4-4298-9364-F3499A374A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Logo_hvit_sørtrøndelag" hidden="1">
            <a:extLst>
              <a:ext uri="{FF2B5EF4-FFF2-40B4-BE49-F238E27FC236}">
                <a16:creationId xmlns:a16="http://schemas.microsoft.com/office/drawing/2014/main" id="{2898D7C0-D5A3-454E-8957-8B8BB9D228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Logo_hvit_telemark" hidden="1">
            <a:extLst>
              <a:ext uri="{FF2B5EF4-FFF2-40B4-BE49-F238E27FC236}">
                <a16:creationId xmlns:a16="http://schemas.microsoft.com/office/drawing/2014/main" id="{781EAB34-F77C-459B-823F-0ABB0E31A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Logo_hvit_troms" hidden="1">
            <a:extLst>
              <a:ext uri="{FF2B5EF4-FFF2-40B4-BE49-F238E27FC236}">
                <a16:creationId xmlns:a16="http://schemas.microsoft.com/office/drawing/2014/main" id="{7DECF752-2BEF-491D-8276-37EBBD206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Logo_hvit_vestagder" hidden="1">
            <a:extLst>
              <a:ext uri="{FF2B5EF4-FFF2-40B4-BE49-F238E27FC236}">
                <a16:creationId xmlns:a16="http://schemas.microsoft.com/office/drawing/2014/main" id="{1113D41C-8913-4F86-8531-5172235C7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Logo_hvit_vestfold" hidden="1">
            <a:extLst>
              <a:ext uri="{FF2B5EF4-FFF2-40B4-BE49-F238E27FC236}">
                <a16:creationId xmlns:a16="http://schemas.microsoft.com/office/drawing/2014/main" id="{2AF77F70-CDF6-4A61-8AED-ABF52ACC7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Logo_hvit_østfold" hidden="1">
            <a:extLst>
              <a:ext uri="{FF2B5EF4-FFF2-40B4-BE49-F238E27FC236}">
                <a16:creationId xmlns:a16="http://schemas.microsoft.com/office/drawing/2014/main" id="{C759418B-55F0-42FB-8C62-E6CEBBAF9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8" name="Logo_hvit_buskerud" hidden="1">
            <a:extLst>
              <a:ext uri="{FF2B5EF4-FFF2-40B4-BE49-F238E27FC236}">
                <a16:creationId xmlns:a16="http://schemas.microsoft.com/office/drawing/2014/main" id="{8298BD2A-BD32-41D4-90DB-680C64915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" name="Logo_hvit_lederforum" hidden="1">
            <a:extLst>
              <a:ext uri="{FF2B5EF4-FFF2-40B4-BE49-F238E27FC236}">
                <a16:creationId xmlns:a16="http://schemas.microsoft.com/office/drawing/2014/main" id="{180D34D6-D5CF-4837-A8D8-192DBAA4D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" name="Logo_hvit_nord" hidden="1">
            <a:extLst>
              <a:ext uri="{FF2B5EF4-FFF2-40B4-BE49-F238E27FC236}">
                <a16:creationId xmlns:a16="http://schemas.microsoft.com/office/drawing/2014/main" id="{1905B28C-72FF-48E9-BD89-5FD45FD532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" name="Logo_hvit_studentene" hidden="1">
            <a:extLst>
              <a:ext uri="{FF2B5EF4-FFF2-40B4-BE49-F238E27FC236}">
                <a16:creationId xmlns:a16="http://schemas.microsoft.com/office/drawing/2014/main" id="{5BFCD842-481A-4225-A9F0-BEBC2B545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2" name="Logo_hvit_tillitsvalgt" hidden="1">
            <a:extLst>
              <a:ext uri="{FF2B5EF4-FFF2-40B4-BE49-F238E27FC236}">
                <a16:creationId xmlns:a16="http://schemas.microsoft.com/office/drawing/2014/main" id="{6D618133-E81A-4722-8BA7-F366C9D194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3" name="Logo_hvit_nito" hidden="1">
            <a:extLst>
              <a:ext uri="{FF2B5EF4-FFF2-40B4-BE49-F238E27FC236}">
                <a16:creationId xmlns:a16="http://schemas.microsoft.com/office/drawing/2014/main" id="{C2F89CBE-C489-4158-979C-A1212C9D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4" name="Logo_hvit_bygganlegg" hidden="1">
            <a:extLst>
              <a:ext uri="{FF2B5EF4-FFF2-40B4-BE49-F238E27FC236}">
                <a16:creationId xmlns:a16="http://schemas.microsoft.com/office/drawing/2014/main" id="{E0609481-34E8-4DE9-9028-12FA3AE3E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" name="Logo_hvit_geomatikk" hidden="1">
            <a:extLst>
              <a:ext uri="{FF2B5EF4-FFF2-40B4-BE49-F238E27FC236}">
                <a16:creationId xmlns:a16="http://schemas.microsoft.com/office/drawing/2014/main" id="{808C2206-2C10-4845-B0B6-18940B524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" name="Logo_hvit_ikt" hidden="1">
            <a:extLst>
              <a:ext uri="{FF2B5EF4-FFF2-40B4-BE49-F238E27FC236}">
                <a16:creationId xmlns:a16="http://schemas.microsoft.com/office/drawing/2014/main" id="{4E4F6316-BACA-4C08-BDBA-F6DBA62238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" name="Logo_hvit_ortopedi" hidden="1">
            <a:extLst>
              <a:ext uri="{FF2B5EF4-FFF2-40B4-BE49-F238E27FC236}">
                <a16:creationId xmlns:a16="http://schemas.microsoft.com/office/drawing/2014/main" id="{EF3B36E2-C7AD-4878-93EF-6A62DE9D2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8" name="Logo_hvit_petroleum" hidden="1">
            <a:extLst>
              <a:ext uri="{FF2B5EF4-FFF2-40B4-BE49-F238E27FC236}">
                <a16:creationId xmlns:a16="http://schemas.microsoft.com/office/drawing/2014/main" id="{213A6C70-FB9A-4BD7-8385-500A066A64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" name="Logo_hvit_skole" hidden="1">
            <a:extLst>
              <a:ext uri="{FF2B5EF4-FFF2-40B4-BE49-F238E27FC236}">
                <a16:creationId xmlns:a16="http://schemas.microsoft.com/office/drawing/2014/main" id="{48095258-0FD9-434F-9891-489910DC92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ITOMAL" hidden="1">
            <a:extLst>
              <a:ext uri="{FF2B5EF4-FFF2-40B4-BE49-F238E27FC236}">
                <a16:creationId xmlns:a16="http://schemas.microsoft.com/office/drawing/2014/main" id="{BF38F965-9BE1-4BB5-AE27-8055551AAFE4}"/>
              </a:ext>
            </a:extLst>
          </p:cNvPr>
          <p:cNvSpPr/>
          <p:nvPr userDrawn="1"/>
        </p:nvSpPr>
        <p:spPr>
          <a:xfrm>
            <a:off x="0" y="0"/>
            <a:ext cx="182563" cy="20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900"/>
          </a:p>
        </p:txBody>
      </p:sp>
      <p:pic>
        <p:nvPicPr>
          <p:cNvPr id="1091" name="Logo_grønn_BFI" hidden="1">
            <a:extLst>
              <a:ext uri="{FF2B5EF4-FFF2-40B4-BE49-F238E27FC236}">
                <a16:creationId xmlns:a16="http://schemas.microsoft.com/office/drawing/2014/main" id="{A26C7D13-14E2-462A-851F-D9E2E8EA61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2" name="Logo_hvit_bfi" hidden="1">
            <a:extLst>
              <a:ext uri="{FF2B5EF4-FFF2-40B4-BE49-F238E27FC236}">
                <a16:creationId xmlns:a16="http://schemas.microsoft.com/office/drawing/2014/main" id="{0CDC540F-D8B6-4680-8CC9-77B4047D9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3" name="Logo_hvit_bygganlegg" hidden="1">
            <a:extLst>
              <a:ext uri="{FF2B5EF4-FFF2-40B4-BE49-F238E27FC236}">
                <a16:creationId xmlns:a16="http://schemas.microsoft.com/office/drawing/2014/main" id="{F28797F3-CD05-4FF4-84DE-493DBC21D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4" name="Logo_grønn_ByggAnlegg" hidden="1">
            <a:extLst>
              <a:ext uri="{FF2B5EF4-FFF2-40B4-BE49-F238E27FC236}">
                <a16:creationId xmlns:a16="http://schemas.microsoft.com/office/drawing/2014/main" id="{2B97CDA1-5905-4619-B4BD-C97FBB0C16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" name="Logo_grønn_EgenBedrift" hidden="1">
            <a:extLst>
              <a:ext uri="{FF2B5EF4-FFF2-40B4-BE49-F238E27FC236}">
                <a16:creationId xmlns:a16="http://schemas.microsoft.com/office/drawing/2014/main" id="{A3F32B4D-C41B-4D55-A7DA-C05A7CD7F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" name="Logo_hvit_egenbedrift" hidden="1">
            <a:extLst>
              <a:ext uri="{FF2B5EF4-FFF2-40B4-BE49-F238E27FC236}">
                <a16:creationId xmlns:a16="http://schemas.microsoft.com/office/drawing/2014/main" id="{8B890187-898B-4D29-A949-3D0123BF1A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" name="Logo_grønn_MatDrikke" hidden="1">
            <a:extLst>
              <a:ext uri="{FF2B5EF4-FFF2-40B4-BE49-F238E27FC236}">
                <a16:creationId xmlns:a16="http://schemas.microsoft.com/office/drawing/2014/main" id="{976C7BFD-B0A5-4DA7-9437-AA87BD472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" name="Logo_hvit_matdrikke" hidden="1">
            <a:extLst>
              <a:ext uri="{FF2B5EF4-FFF2-40B4-BE49-F238E27FC236}">
                <a16:creationId xmlns:a16="http://schemas.microsoft.com/office/drawing/2014/main" id="{588B9396-F15E-4345-A38A-DF1698C4C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9" name="Logo_hvit_rogahorda" hidden="1">
            <a:extLst>
              <a:ext uri="{FF2B5EF4-FFF2-40B4-BE49-F238E27FC236}">
                <a16:creationId xmlns:a16="http://schemas.microsoft.com/office/drawing/2014/main" id="{3446EB25-B0B1-423B-9E04-611CD2C856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0" name="Logo_grønn_RogaHorda" hidden="1">
            <a:extLst>
              <a:ext uri="{FF2B5EF4-FFF2-40B4-BE49-F238E27FC236}">
                <a16:creationId xmlns:a16="http://schemas.microsoft.com/office/drawing/2014/main" id="{6C040013-8169-4F4F-A801-CCE2315CD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1" name="Logo_grønn_VegTrafikk" hidden="1">
            <a:extLst>
              <a:ext uri="{FF2B5EF4-FFF2-40B4-BE49-F238E27FC236}">
                <a16:creationId xmlns:a16="http://schemas.microsoft.com/office/drawing/2014/main" id="{11FC8DEB-B739-4D21-ABA8-FA0A9F7C9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2" name="Logo_hvit_vegtrafikk" hidden="1">
            <a:extLst>
              <a:ext uri="{FF2B5EF4-FFF2-40B4-BE49-F238E27FC236}">
                <a16:creationId xmlns:a16="http://schemas.microsoft.com/office/drawing/2014/main" id="{1086D552-AB42-4268-AA40-B388E1A75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630238"/>
            <a:ext cx="13684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0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  <p:sldLayoutId id="2147484585" r:id="rId14"/>
    <p:sldLayoutId id="2147484586" r:id="rId15"/>
    <p:sldLayoutId id="2147484587" r:id="rId16"/>
    <p:sldLayoutId id="2147484588" r:id="rId17"/>
    <p:sldLayoutId id="2147484589" r:id="rId18"/>
    <p:sldLayoutId id="2147484590" r:id="rId19"/>
    <p:sldLayoutId id="2147484591" r:id="rId20"/>
    <p:sldLayoutId id="2147484571" r:id="rId21"/>
    <p:sldLayoutId id="2147484592" r:id="rId22"/>
    <p:sldLayoutId id="2147484572" r:id="rId23"/>
    <p:sldLayoutId id="2147484593" r:id="rId24"/>
    <p:sldLayoutId id="2147484594" r:id="rId25"/>
    <p:sldLayoutId id="2147484595" r:id="rId26"/>
    <p:sldLayoutId id="2147484596" r:id="rId27"/>
  </p:sldLayoutIdLst>
  <p:transition spd="med">
    <p:fade/>
  </p:transition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330200" indent="-330200" algn="l" defTabSz="684213" rtl="0" fontAlgn="base">
        <a:lnSpc>
          <a:spcPct val="90000"/>
        </a:lnSpc>
        <a:spcBef>
          <a:spcPts val="75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►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07950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07950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7700" indent="-107950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−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55650" indent="-107950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−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iladresse@gmail.co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0CD38D1D-72A7-4F35-9252-CB176BFC5F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30388" y="3214688"/>
            <a:ext cx="8939212" cy="1395412"/>
          </a:xfrm>
        </p:spPr>
        <p:txBody>
          <a:bodyPr rtlCol="0"/>
          <a:lstStyle/>
          <a:p>
            <a:pPr defTabSz="685766" fontAlgn="auto">
              <a:spcAft>
                <a:spcPts val="0"/>
              </a:spcAft>
              <a:defRPr/>
            </a:pPr>
            <a:r>
              <a:rPr lang="nb-NO" altLang="nb-NO" dirty="0"/>
              <a:t>Valgkomité Tariffutvalg xxx </a:t>
            </a:r>
            <a:br>
              <a:rPr lang="nb-NO" altLang="nb-NO" dirty="0"/>
            </a:br>
            <a:r>
              <a:rPr lang="nb-NO" altLang="nb-NO" dirty="0"/>
              <a:t>20xx</a:t>
            </a:r>
          </a:p>
        </p:txBody>
      </p:sp>
      <p:sp>
        <p:nvSpPr>
          <p:cNvPr id="28675" name="Plassholder for bunntekst 4">
            <a:extLst>
              <a:ext uri="{FF2B5EF4-FFF2-40B4-BE49-F238E27FC236}">
                <a16:creationId xmlns:a16="http://schemas.microsoft.com/office/drawing/2014/main" id="{09515865-9AF1-4628-B061-A6880FBCEA22}"/>
              </a:ext>
            </a:extLst>
          </p:cNvPr>
          <p:cNvSpPr txBox="1">
            <a:spLocks noGrp="1"/>
          </p:cNvSpPr>
          <p:nvPr/>
        </p:nvSpPr>
        <p:spPr bwMode="auto">
          <a:xfrm>
            <a:off x="2351088" y="5876925"/>
            <a:ext cx="77708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 sz="14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>
            <a:extLst>
              <a:ext uri="{FF2B5EF4-FFF2-40B4-BE49-F238E27FC236}">
                <a16:creationId xmlns:a16="http://schemas.microsoft.com/office/drawing/2014/main" id="{494D9066-14E1-4DE2-99AE-C909C9711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620713"/>
            <a:ext cx="8791575" cy="1143000"/>
          </a:xfrm>
        </p:spPr>
        <p:txBody>
          <a:bodyPr rtlCol="0">
            <a:normAutofit/>
          </a:bodyPr>
          <a:lstStyle/>
          <a:p>
            <a:pPr defTabSz="685766" fontAlgn="auto">
              <a:spcAft>
                <a:spcPts val="0"/>
              </a:spcAft>
              <a:defRPr/>
            </a:pPr>
            <a:r>
              <a:rPr lang="nb-NO" altLang="nb-NO" dirty="0"/>
              <a:t>Lokalt tariffutvalgs leders ansvar: </a:t>
            </a:r>
            <a:r>
              <a:rPr lang="nb-NO" altLang="nb-NO" dirty="0">
                <a:solidFill>
                  <a:schemeClr val="accent1">
                    <a:lumMod val="75000"/>
                  </a:schemeClr>
                </a:solidFill>
              </a:rPr>
              <a:t>Finn kandidater!</a:t>
            </a:r>
            <a:br>
              <a:rPr lang="nb-NO" altLang="nb-NO" sz="4000" dirty="0">
                <a:solidFill>
                  <a:srgbClr val="FF0000"/>
                </a:solidFill>
              </a:rPr>
            </a:br>
            <a:endParaRPr lang="nb-NO" altLang="nb-NO" dirty="0"/>
          </a:p>
        </p:txBody>
      </p:sp>
      <p:sp>
        <p:nvSpPr>
          <p:cNvPr id="40963" name="Plassholder for innhold 2">
            <a:extLst>
              <a:ext uri="{FF2B5EF4-FFF2-40B4-BE49-F238E27FC236}">
                <a16:creationId xmlns:a16="http://schemas.microsoft.com/office/drawing/2014/main" id="{B71BB667-1E14-439D-AA67-4D18337C5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9788" y="2317750"/>
            <a:ext cx="7772400" cy="4083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nb-NO" altLang="nb-NO" sz="1800"/>
              <a:t>Sjekk at de er villige til å ta verv</a:t>
            </a:r>
          </a:p>
          <a:p>
            <a:pPr>
              <a:buFontTx/>
              <a:buChar char="•"/>
            </a:pPr>
            <a:r>
              <a:rPr lang="nb-NO" altLang="nb-NO" sz="1800"/>
              <a:t>Sjekk at de har tid til vervet </a:t>
            </a:r>
          </a:p>
          <a:p>
            <a:pPr lvl="1"/>
            <a:r>
              <a:rPr lang="nb-NO" altLang="nb-NO" sz="1600"/>
              <a:t>1 møte i måneden på dagen</a:t>
            </a:r>
          </a:p>
          <a:p>
            <a:pPr lvl="1"/>
            <a:r>
              <a:rPr lang="nb-NO" altLang="nb-NO" sz="1600"/>
              <a:t>+ Fellesmøter med andre</a:t>
            </a:r>
          </a:p>
          <a:p>
            <a:pPr lvl="1"/>
            <a:r>
              <a:rPr lang="nb-NO" altLang="nb-NO" sz="1600"/>
              <a:t>+ Konsernkonferanser e.l.</a:t>
            </a:r>
          </a:p>
          <a:p>
            <a:pPr lvl="1">
              <a:buFont typeface="Webdings" panose="05030102010509060703" pitchFamily="18" charset="2"/>
              <a:buNone/>
            </a:pPr>
            <a:r>
              <a:rPr lang="nb-NO" altLang="nb-NO" sz="1800">
                <a:sym typeface="Wingdings" panose="05000000000000000000" pitchFamily="2" charset="2"/>
              </a:rPr>
              <a:t>	= </a:t>
            </a:r>
            <a:r>
              <a:rPr lang="nb-NO" altLang="nb-NO" sz="1800"/>
              <a:t>5-6 dager/helger</a:t>
            </a:r>
          </a:p>
          <a:p>
            <a:pPr lvl="1">
              <a:buFont typeface="Webdings" panose="05030102010509060703" pitchFamily="18" charset="2"/>
              <a:buNone/>
            </a:pPr>
            <a:r>
              <a:rPr lang="nb-NO" altLang="nb-NO" sz="1800"/>
              <a:t>Ca totalt 2 dager i måneden</a:t>
            </a:r>
          </a:p>
          <a:p>
            <a:pPr>
              <a:buFontTx/>
              <a:buChar char="•"/>
            </a:pPr>
            <a:r>
              <a:rPr lang="nb-NO" altLang="nb-NO" sz="1800"/>
              <a:t>Send inn forslag, inkludert NITO CV, til valgkomitéen</a:t>
            </a:r>
          </a:p>
          <a:p>
            <a:endParaRPr lang="nb-NO" altLang="nb-NO"/>
          </a:p>
        </p:txBody>
      </p:sp>
      <p:sp>
        <p:nvSpPr>
          <p:cNvPr id="40964" name="Plassholder for lysbildenummer 3">
            <a:extLst>
              <a:ext uri="{FF2B5EF4-FFF2-40B4-BE49-F238E27FC236}">
                <a16:creationId xmlns:a16="http://schemas.microsoft.com/office/drawing/2014/main" id="{5CE64E45-3EBE-4EDE-B9F0-CB8CAED7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2F0532-5981-4BFA-A3E9-410D22A51389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10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innhold 2">
            <a:extLst>
              <a:ext uri="{FF2B5EF4-FFF2-40B4-BE49-F238E27FC236}">
                <a16:creationId xmlns:a16="http://schemas.microsoft.com/office/drawing/2014/main" id="{4F136A50-66F5-4CE5-9AC7-5CB789B828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700213"/>
            <a:ext cx="10442575" cy="4321175"/>
          </a:xfrm>
        </p:spPr>
        <p:txBody>
          <a:bodyPr>
            <a:normAutofit lnSpcReduction="10000"/>
          </a:bodyPr>
          <a:lstStyle/>
          <a:p>
            <a:pPr marL="330750" indent="-330750" algn="ctr" defTabSz="685766" fontAlgn="auto">
              <a:spcAft>
                <a:spcPts val="0"/>
              </a:spcAft>
              <a:defRPr/>
            </a:pPr>
            <a:endParaRPr lang="nb-NO" altLang="nb-NO" sz="4400" dirty="0"/>
          </a:p>
          <a:p>
            <a:pPr marL="0" indent="0" algn="ctr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4400" dirty="0"/>
              <a:t>Frist for innsending av forslag:</a:t>
            </a:r>
          </a:p>
          <a:p>
            <a:pPr marL="0" indent="0" algn="ctr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4400" b="1" i="1" dirty="0"/>
              <a:t>dato</a:t>
            </a:r>
          </a:p>
          <a:p>
            <a:pPr marL="330750" indent="-330750" algn="ctr" defTabSz="685766" fontAlgn="auto">
              <a:spcAft>
                <a:spcPts val="0"/>
              </a:spcAft>
              <a:defRPr/>
            </a:pPr>
            <a:endParaRPr lang="nb-NO" altLang="nb-NO" sz="4400" dirty="0">
              <a:solidFill>
                <a:srgbClr val="51A025"/>
              </a:solidFill>
              <a:sym typeface="Wingdings" panose="05000000000000000000" pitchFamily="2" charset="2"/>
            </a:endParaRPr>
          </a:p>
          <a:p>
            <a:pPr marL="330750" indent="-330750" algn="ctr" defTabSz="685766" fontAlgn="auto">
              <a:spcAft>
                <a:spcPts val="0"/>
              </a:spcAft>
              <a:defRPr/>
            </a:pPr>
            <a:r>
              <a:rPr lang="nb-NO" altLang="nb-NO" sz="3200" dirty="0">
                <a:sym typeface="Wingdings" panose="05000000000000000000" pitchFamily="2" charset="2"/>
              </a:rPr>
              <a:t>Sendes: </a:t>
            </a:r>
            <a:r>
              <a:rPr lang="nb-NO" altLang="nb-NO" sz="3200" dirty="0">
                <a:sym typeface="Wingdings" panose="05000000000000000000" pitchFamily="2" charset="2"/>
                <a:hlinkClick r:id="rId2"/>
              </a:rPr>
              <a:t>mailadresse@gmail.com</a:t>
            </a:r>
            <a:endParaRPr lang="nb-NO" altLang="nb-NO" sz="3200" dirty="0">
              <a:sym typeface="Wingdings" panose="05000000000000000000" pitchFamily="2" charset="2"/>
            </a:endParaRPr>
          </a:p>
          <a:p>
            <a:pPr marL="0" indent="0" algn="ctr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altLang="nb-NO" sz="3200" dirty="0">
              <a:sym typeface="Wingdings" panose="05000000000000000000" pitchFamily="2" charset="2"/>
            </a:endParaRPr>
          </a:p>
          <a:p>
            <a:pPr marL="0" indent="0" algn="ctr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3200" dirty="0">
                <a:sym typeface="Wingdings" panose="05000000000000000000" pitchFamily="2" charset="2"/>
              </a:rPr>
              <a:t> </a:t>
            </a:r>
            <a:endParaRPr lang="nb-NO" altLang="nb-NO" sz="3200" dirty="0"/>
          </a:p>
        </p:txBody>
      </p:sp>
      <p:sp>
        <p:nvSpPr>
          <p:cNvPr id="41987" name="Plassholder for lysbildenummer 3">
            <a:extLst>
              <a:ext uri="{FF2B5EF4-FFF2-40B4-BE49-F238E27FC236}">
                <a16:creationId xmlns:a16="http://schemas.microsoft.com/office/drawing/2014/main" id="{3199BBB0-7C6F-4CCE-BFDC-CC82B7D6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9915A3-7FA9-4C8E-9600-6D517DD35F47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11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innhold 2">
            <a:extLst>
              <a:ext uri="{FF2B5EF4-FFF2-40B4-BE49-F238E27FC236}">
                <a16:creationId xmlns:a16="http://schemas.microsoft.com/office/drawing/2014/main" id="{CB36852F-AD75-4BA5-A118-DD031300C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0750" indent="-330750" algn="ctr" defTabSz="685766" fontAlgn="auto">
              <a:spcAft>
                <a:spcPts val="0"/>
              </a:spcAft>
              <a:defRPr/>
            </a:pPr>
            <a:endParaRPr lang="nb-NO" altLang="nb-NO" sz="4400" dirty="0">
              <a:solidFill>
                <a:srgbClr val="51A025"/>
              </a:solidFill>
            </a:endParaRPr>
          </a:p>
          <a:p>
            <a:pPr marL="330750" indent="-330750" algn="ctr" defTabSz="685766" fontAlgn="auto">
              <a:spcAft>
                <a:spcPts val="0"/>
              </a:spcAft>
              <a:defRPr/>
            </a:pPr>
            <a:endParaRPr lang="nb-NO" altLang="nb-NO" sz="4400" dirty="0">
              <a:solidFill>
                <a:srgbClr val="51A025"/>
              </a:solidFill>
            </a:endParaRPr>
          </a:p>
          <a:p>
            <a:pPr marL="0" indent="0" algn="ctr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4400" dirty="0">
                <a:solidFill>
                  <a:srgbClr val="51A025"/>
                </a:solidFill>
              </a:rPr>
              <a:t>Lykke til </a:t>
            </a:r>
            <a:r>
              <a:rPr lang="nb-NO" altLang="nb-NO" sz="4400" dirty="0">
                <a:solidFill>
                  <a:srgbClr val="51A025"/>
                </a:solidFill>
                <a:sym typeface="Wingdings" panose="05000000000000000000" pitchFamily="2" charset="2"/>
              </a:rPr>
              <a:t> </a:t>
            </a:r>
            <a:endParaRPr lang="nb-NO" altLang="nb-NO" sz="4400" dirty="0">
              <a:solidFill>
                <a:srgbClr val="51A025"/>
              </a:solidFill>
            </a:endParaRPr>
          </a:p>
        </p:txBody>
      </p:sp>
      <p:sp>
        <p:nvSpPr>
          <p:cNvPr id="43011" name="Plassholder for lysbildenummer 3">
            <a:extLst>
              <a:ext uri="{FF2B5EF4-FFF2-40B4-BE49-F238E27FC236}">
                <a16:creationId xmlns:a16="http://schemas.microsoft.com/office/drawing/2014/main" id="{B6A28110-2210-4307-9CE6-32739B7B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0BDA96-4F2F-4137-A1E8-32FA26AB4B73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12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>
            <a:extLst>
              <a:ext uri="{FF2B5EF4-FFF2-40B4-BE49-F238E27FC236}">
                <a16:creationId xmlns:a16="http://schemas.microsoft.com/office/drawing/2014/main" id="{715E0258-40A6-46A0-AA4B-AACE72A25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88" y="285750"/>
            <a:ext cx="7773987" cy="1000125"/>
          </a:xfrm>
        </p:spPr>
        <p:txBody>
          <a:bodyPr/>
          <a:lstStyle/>
          <a:p>
            <a:r>
              <a:rPr lang="nb-NO" altLang="nb-NO"/>
              <a:t>Valgkomitéen for xxx</a:t>
            </a:r>
          </a:p>
        </p:txBody>
      </p:sp>
      <p:sp>
        <p:nvSpPr>
          <p:cNvPr id="17411" name="Plassholder for innhold 2">
            <a:extLst>
              <a:ext uri="{FF2B5EF4-FFF2-40B4-BE49-F238E27FC236}">
                <a16:creationId xmlns:a16="http://schemas.microsoft.com/office/drawing/2014/main" id="{EE8999C4-2D80-43CD-A6F5-3ACB915A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3" y="1428750"/>
            <a:ext cx="8786812" cy="4016375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altLang="nb-NO" sz="2400" dirty="0"/>
          </a:p>
          <a:p>
            <a:pPr marL="625475" indent="-625475" defTabSz="685766" fontAlgn="auto">
              <a:spcAft>
                <a:spcPts val="0"/>
              </a:spcAft>
              <a:defRPr/>
            </a:pPr>
            <a:r>
              <a:rPr lang="nb-NO" altLang="nb-NO" sz="2400" dirty="0"/>
              <a:t>Navn, NITO avdeling (leder) </a:t>
            </a:r>
            <a:endParaRPr lang="nb-NO" altLang="nb-NO" dirty="0"/>
          </a:p>
          <a:p>
            <a:pPr marL="625475" indent="-625475" defTabSz="685766" fontAlgn="auto">
              <a:spcAft>
                <a:spcPts val="0"/>
              </a:spcAft>
              <a:defRPr/>
            </a:pPr>
            <a:endParaRPr lang="nb-NO" altLang="nb-NO" dirty="0"/>
          </a:p>
          <a:p>
            <a:pPr marL="625475" indent="-625475" defTabSz="685766" fontAlgn="auto">
              <a:spcAft>
                <a:spcPts val="0"/>
              </a:spcAft>
              <a:defRPr/>
            </a:pPr>
            <a:r>
              <a:rPr lang="nb-NO" altLang="nb-NO" sz="2400" dirty="0"/>
              <a:t>Navn, NITO avdeling</a:t>
            </a:r>
          </a:p>
          <a:p>
            <a:pPr marL="625475" indent="-625475" defTabSz="685766" fontAlgn="auto">
              <a:spcAft>
                <a:spcPts val="0"/>
              </a:spcAft>
              <a:defRPr/>
            </a:pPr>
            <a:endParaRPr lang="nb-NO" altLang="nb-NO" sz="2400" dirty="0"/>
          </a:p>
          <a:p>
            <a:pPr marL="625475" indent="-625475" defTabSz="685766" fontAlgn="auto">
              <a:spcAft>
                <a:spcPts val="0"/>
              </a:spcAft>
              <a:defRPr/>
            </a:pPr>
            <a:r>
              <a:rPr lang="nb-NO" altLang="nb-NO" sz="2400" dirty="0"/>
              <a:t>Navn, NITO avdeling</a:t>
            </a:r>
          </a:p>
          <a:p>
            <a:pPr marL="0" indent="0" algn="ctr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altLang="nb-NO" sz="2400" dirty="0">
              <a:solidFill>
                <a:srgbClr val="FF0000"/>
              </a:solidFill>
            </a:endParaRPr>
          </a:p>
        </p:txBody>
      </p:sp>
      <p:sp>
        <p:nvSpPr>
          <p:cNvPr id="30724" name="Plassholder for lysbildenummer 3">
            <a:extLst>
              <a:ext uri="{FF2B5EF4-FFF2-40B4-BE49-F238E27FC236}">
                <a16:creationId xmlns:a16="http://schemas.microsoft.com/office/drawing/2014/main" id="{2ED946AD-016A-4A04-B5BB-0E21929F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0318F-C92A-4FAB-AB3D-35BE55284047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2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>
            <a:extLst>
              <a:ext uri="{FF2B5EF4-FFF2-40B4-BE49-F238E27FC236}">
                <a16:creationId xmlns:a16="http://schemas.microsoft.com/office/drawing/2014/main" id="{FBA619C1-27C9-4441-B791-A329CD014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260350"/>
            <a:ext cx="7773988" cy="1143000"/>
          </a:xfrm>
        </p:spPr>
        <p:txBody>
          <a:bodyPr/>
          <a:lstStyle/>
          <a:p>
            <a:r>
              <a:rPr lang="nb-NO" altLang="nb-NO"/>
              <a:t>Valgkomitéens arbeid:</a:t>
            </a:r>
          </a:p>
        </p:txBody>
      </p:sp>
      <p:sp>
        <p:nvSpPr>
          <p:cNvPr id="32771" name="Plassholder for innhold 2">
            <a:extLst>
              <a:ext uri="{FF2B5EF4-FFF2-40B4-BE49-F238E27FC236}">
                <a16:creationId xmlns:a16="http://schemas.microsoft.com/office/drawing/2014/main" id="{695C4562-0EA4-4AE9-AAC3-AA00AF3BF2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31950" y="1916113"/>
            <a:ext cx="7772400" cy="4392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nb-NO" altLang="nb-NO"/>
              <a:t>Markedsføring</a:t>
            </a:r>
          </a:p>
          <a:p>
            <a:pPr marL="457200" indent="-457200">
              <a:buFontTx/>
              <a:buChar char="•"/>
            </a:pPr>
            <a:r>
              <a:rPr lang="nb-NO" altLang="nb-NO"/>
              <a:t>Møtedeltagelse</a:t>
            </a:r>
          </a:p>
          <a:p>
            <a:pPr marL="457200" indent="-457200">
              <a:buFontTx/>
              <a:buChar char="•"/>
            </a:pPr>
            <a:r>
              <a:rPr lang="nb-NO" altLang="nb-NO"/>
              <a:t>Intervjue alle inn/ut av tariffutvalget</a:t>
            </a:r>
          </a:p>
          <a:p>
            <a:pPr marL="457200" indent="-457200">
              <a:buFontTx/>
              <a:buChar char="•"/>
            </a:pPr>
            <a:r>
              <a:rPr lang="nb-NO" altLang="nb-NO"/>
              <a:t>Intervjue tariffutvalgets fagansvarlige</a:t>
            </a:r>
          </a:p>
          <a:p>
            <a:pPr marL="457200" indent="-457200">
              <a:buFontTx/>
              <a:buChar char="•"/>
            </a:pPr>
            <a:r>
              <a:rPr lang="nb-NO" altLang="nb-NO"/>
              <a:t>Intervjue noen avdelingsledere</a:t>
            </a:r>
          </a:p>
          <a:p>
            <a:pPr marL="457200" indent="-457200">
              <a:buFontTx/>
              <a:buChar char="•"/>
            </a:pPr>
            <a:r>
              <a:rPr lang="nb-NO" altLang="nb-NO"/>
              <a:t>Behandle forslag</a:t>
            </a:r>
          </a:p>
          <a:p>
            <a:pPr marL="457200" indent="-457200">
              <a:buFontTx/>
              <a:buChar char="•"/>
            </a:pPr>
            <a:r>
              <a:rPr lang="nb-NO" altLang="nb-NO"/>
              <a:t>Interne diskusjoner</a:t>
            </a:r>
          </a:p>
          <a:p>
            <a:pPr marL="457200" indent="-457200">
              <a:buFontTx/>
              <a:buChar char="•"/>
            </a:pPr>
            <a:r>
              <a:rPr lang="nb-NO" altLang="nb-NO"/>
              <a:t>Fremlegging av forslag på sentral tariffkonferanse våren 20xx</a:t>
            </a:r>
          </a:p>
          <a:p>
            <a:pPr marL="457200" indent="-457200">
              <a:buFontTx/>
              <a:buChar char="•"/>
            </a:pPr>
            <a:endParaRPr lang="nb-NO" altLang="nb-NO"/>
          </a:p>
          <a:p>
            <a:pPr marL="457200" indent="-457200">
              <a:buFontTx/>
              <a:buChar char="•"/>
            </a:pPr>
            <a:endParaRPr lang="nb-NO" altLang="nb-NO"/>
          </a:p>
        </p:txBody>
      </p:sp>
      <p:sp>
        <p:nvSpPr>
          <p:cNvPr id="32772" name="Plassholder for lysbildenummer 3">
            <a:extLst>
              <a:ext uri="{FF2B5EF4-FFF2-40B4-BE49-F238E27FC236}">
                <a16:creationId xmlns:a16="http://schemas.microsoft.com/office/drawing/2014/main" id="{5AC19DEB-BD04-4B99-8DEC-3C8FD8A4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6ACCB2-E57E-4AEB-87A2-303B3FE652F7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3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  <p:pic>
        <p:nvPicPr>
          <p:cNvPr id="32773" name="Bilde 2">
            <a:extLst>
              <a:ext uri="{FF2B5EF4-FFF2-40B4-BE49-F238E27FC236}">
                <a16:creationId xmlns:a16="http://schemas.microsoft.com/office/drawing/2014/main" id="{A862FCEC-C349-4942-BA57-8537D4D9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893888"/>
            <a:ext cx="3251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innhold 2">
            <a:extLst>
              <a:ext uri="{FF2B5EF4-FFF2-40B4-BE49-F238E27FC236}">
                <a16:creationId xmlns:a16="http://schemas.microsoft.com/office/drawing/2014/main" id="{530A3C9F-480F-4AE3-A06C-FAF8C2DEB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885950"/>
            <a:ext cx="6769100" cy="4714875"/>
          </a:xfrm>
        </p:spPr>
        <p:txBody>
          <a:bodyPr/>
          <a:lstStyle/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sz="2000" dirty="0"/>
              <a:t>Valgkomiteen skal tilstrebe både fornyelse og kontinuitet i tariffutvalgene i sin innstilling. 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sz="2000" dirty="0"/>
              <a:t>Valgkomiteen kan foreslå kandidater på eget initiativ</a:t>
            </a:r>
            <a:br>
              <a:rPr lang="nb-NO" sz="2400" dirty="0"/>
            </a:br>
            <a:endParaRPr lang="nb-NO" sz="2400" dirty="0"/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sz="2000" dirty="0"/>
              <a:t>Komit</a:t>
            </a:r>
            <a:r>
              <a:rPr lang="nb-NO" altLang="nb-NO" sz="2000" dirty="0"/>
              <a:t>é</a:t>
            </a:r>
            <a:r>
              <a:rPr lang="nb-NO" sz="2000" dirty="0"/>
              <a:t>en skal ha som oppgave å foreslå:</a:t>
            </a:r>
          </a:p>
          <a:p>
            <a:pPr marL="432000" lvl="1" indent="-108000" defTabSz="685766" fontAlgn="auto">
              <a:spcAft>
                <a:spcPts val="0"/>
              </a:spcAft>
              <a:defRPr/>
            </a:pPr>
            <a:r>
              <a:rPr lang="nb-NO" sz="1800" dirty="0"/>
              <a:t>Leder av tariffutvalget</a:t>
            </a:r>
          </a:p>
          <a:p>
            <a:pPr marL="432000" lvl="1" indent="-108000" defTabSz="685766" fontAlgn="auto">
              <a:spcAft>
                <a:spcPts val="0"/>
              </a:spcAft>
              <a:defRPr/>
            </a:pPr>
            <a:r>
              <a:rPr lang="nb-NO" sz="1800" dirty="0"/>
              <a:t>Medlemmer av tariffutvalget</a:t>
            </a:r>
          </a:p>
          <a:p>
            <a:pPr marL="432000" lvl="1" indent="-108000" defTabSz="685766" fontAlgn="auto">
              <a:spcAft>
                <a:spcPts val="0"/>
              </a:spcAft>
              <a:defRPr/>
            </a:pPr>
            <a:r>
              <a:rPr lang="nb-NO" sz="1800" dirty="0"/>
              <a:t>Vararepresentanter i prioritert rekkefølge</a:t>
            </a:r>
          </a:p>
          <a:p>
            <a:pPr marL="0" indent="0" defTabSz="685766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712788" algn="l"/>
              </a:tabLst>
              <a:defRPr/>
            </a:pPr>
            <a:endParaRPr lang="nb-NO" sz="2400" dirty="0"/>
          </a:p>
          <a:p>
            <a:pPr marL="0" indent="0" defTabSz="685766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712788" algn="l"/>
              </a:tabLst>
              <a:defRPr/>
            </a:pPr>
            <a:r>
              <a:rPr lang="nb-NO" sz="2000" dirty="0"/>
              <a:t>	</a:t>
            </a:r>
          </a:p>
          <a:p>
            <a:pPr marL="0" indent="0" defTabSz="685766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712788" algn="l"/>
              </a:tabLst>
              <a:defRPr/>
            </a:pPr>
            <a:r>
              <a:rPr lang="nb-NO" sz="1600" dirty="0">
                <a:solidFill>
                  <a:schemeClr val="accent1">
                    <a:lumMod val="50000"/>
                  </a:schemeClr>
                </a:solidFill>
              </a:rPr>
              <a:t>Det anbefales at forslagene konfereres med kongressens valgkomité.</a:t>
            </a:r>
          </a:p>
        </p:txBody>
      </p:sp>
      <p:sp>
        <p:nvSpPr>
          <p:cNvPr id="34819" name="Plassholder for lysbildenummer 3">
            <a:extLst>
              <a:ext uri="{FF2B5EF4-FFF2-40B4-BE49-F238E27FC236}">
                <a16:creationId xmlns:a16="http://schemas.microsoft.com/office/drawing/2014/main" id="{1E171A72-EAC8-411F-81E7-ABFEEEDF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E43433-076B-4A72-A903-57BA68B2D3E4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4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  <p:sp>
        <p:nvSpPr>
          <p:cNvPr id="34820" name="Rektangel 4">
            <a:extLst>
              <a:ext uri="{FF2B5EF4-FFF2-40B4-BE49-F238E27FC236}">
                <a16:creationId xmlns:a16="http://schemas.microsoft.com/office/drawing/2014/main" id="{AC6FE278-7E70-4AEB-B86D-8DA7046D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730250"/>
            <a:ext cx="842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b-NO" altLang="nb-NO" sz="2800"/>
              <a:t>Retningslinjer for valg av tariffutvalg 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81E65E8-D747-4606-8CE9-78638CD7C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6425" y="457200"/>
            <a:ext cx="7773988" cy="668338"/>
          </a:xfrm>
        </p:spPr>
        <p:txBody>
          <a:bodyPr/>
          <a:lstStyle/>
          <a:p>
            <a:r>
              <a:rPr lang="en-US" altLang="nb-NO"/>
              <a:t>Arbeidet vårt så langt…</a:t>
            </a:r>
            <a:br>
              <a:rPr lang="en-US" altLang="nb-NO"/>
            </a:br>
            <a:endParaRPr lang="en-US" altLang="nb-NO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226A63-BFD8-4701-82F7-977127FB8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6425" y="1628775"/>
            <a:ext cx="8523288" cy="4606925"/>
          </a:xfrm>
        </p:spPr>
        <p:txBody>
          <a:bodyPr/>
          <a:lstStyle/>
          <a:p>
            <a:pPr marL="0" indent="0" defTabSz="68576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1800" i="1" dirty="0"/>
              <a:t>(Eksempel)</a:t>
            </a:r>
            <a:r>
              <a:rPr lang="nb-NO" altLang="nb-NO" sz="1800" dirty="0"/>
              <a:t> 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altLang="nb-NO" sz="1800" dirty="0"/>
              <a:t> 2. mai	Oppstartsmøte og ansvarsfordeling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altLang="nb-NO" sz="1800" dirty="0"/>
              <a:t>14. juni	Oppfølging av ansvarsområder, avklaring CRM utsendelse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altLang="nb-NO" sz="1800" dirty="0"/>
              <a:t>17. </a:t>
            </a:r>
            <a:r>
              <a:rPr lang="nb-NO" altLang="nb-NO" sz="1800" dirty="0" err="1"/>
              <a:t>aug</a:t>
            </a:r>
            <a:r>
              <a:rPr lang="nb-NO" altLang="nb-NO" sz="1800" dirty="0"/>
              <a:t>	Klargjøre oss for møte med tariffutvalget og lokale tariffutvalgs- 			ledere (spørsmål + presentasjon)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altLang="nb-NO" sz="1800" dirty="0"/>
              <a:t>23. </a:t>
            </a:r>
            <a:r>
              <a:rPr lang="nb-NO" altLang="nb-NO" sz="1800" dirty="0" err="1"/>
              <a:t>aug</a:t>
            </a:r>
            <a:r>
              <a:rPr lang="nb-NO" altLang="nb-NO" sz="1800" dirty="0"/>
              <a:t>	Intervjue medlemmer av tariffutvalget og vararepresentanter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altLang="nb-NO" sz="1800" dirty="0"/>
              <a:t>21. </a:t>
            </a:r>
            <a:r>
              <a:rPr lang="nb-NO" altLang="nb-NO" sz="1800" dirty="0" err="1"/>
              <a:t>sept</a:t>
            </a:r>
            <a:r>
              <a:rPr lang="nb-NO" altLang="nb-NO" sz="1800" dirty="0"/>
              <a:t> 	Delta på kurs for valgkomitéer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altLang="nb-NO" sz="1800" dirty="0"/>
              <a:t>26. </a:t>
            </a:r>
            <a:r>
              <a:rPr lang="nb-NO" altLang="nb-NO" sz="1800" dirty="0" err="1"/>
              <a:t>sept</a:t>
            </a:r>
            <a:r>
              <a:rPr lang="nb-NO" altLang="nb-NO" sz="1800" dirty="0"/>
              <a:t> 	Intervju med resten av tariffutvalgsmedlemmene som ikke 				kunne den 23. aug.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endParaRPr lang="nb-NO" altLang="nb-NO" sz="1800" dirty="0"/>
          </a:p>
          <a:p>
            <a:pPr marL="330750" indent="-330750" defTabSz="685766" fontAlgn="auto">
              <a:spcAft>
                <a:spcPts val="0"/>
              </a:spcAft>
              <a:defRPr/>
            </a:pPr>
            <a:r>
              <a:rPr lang="nb-NO" altLang="nb-NO" sz="1800" dirty="0"/>
              <a:t>Møter etter den 15.oktober:</a:t>
            </a:r>
          </a:p>
          <a:p>
            <a:pPr marL="457200" indent="-457200" defTabSz="68576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1800" dirty="0"/>
              <a:t>Planlegge ringerunde på nye kandidater</a:t>
            </a:r>
          </a:p>
          <a:p>
            <a:pPr marL="457200" indent="-457200" defTabSz="68576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1800" dirty="0"/>
              <a:t>Sett opp forslag til nytt tariffutvalg</a:t>
            </a:r>
          </a:p>
          <a:p>
            <a:pPr marL="330750" indent="-330750" defTabSz="685766" fontAlgn="auto">
              <a:spcAft>
                <a:spcPts val="0"/>
              </a:spcAft>
              <a:defRPr/>
            </a:pPr>
            <a:endParaRPr lang="nb-NO" altLang="nb-NO" sz="1800" dirty="0"/>
          </a:p>
          <a:p>
            <a:pPr marL="330750" indent="-330750" defTabSz="685766" fontAlgn="auto">
              <a:spcAft>
                <a:spcPts val="0"/>
              </a:spcAft>
              <a:defRPr/>
            </a:pPr>
            <a:endParaRPr lang="nb-NO" altLang="nb-NO" dirty="0"/>
          </a:p>
          <a:p>
            <a:pPr marL="330750" indent="-330750" defTabSz="685766" fontAlgn="auto">
              <a:spcAft>
                <a:spcPts val="0"/>
              </a:spcAft>
              <a:defRPr/>
            </a:pPr>
            <a:endParaRPr lang="nb-NO" altLang="nb-NO" dirty="0"/>
          </a:p>
          <a:p>
            <a:pPr marL="330750" indent="-330750" defTabSz="685766" fontAlgn="auto">
              <a:spcAft>
                <a:spcPts val="0"/>
              </a:spcAft>
              <a:defRPr/>
            </a:pPr>
            <a:endParaRPr lang="en-US" altLang="nb-NO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7B65C0F-B5D1-4C3C-8884-67474ED6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A73F39-07F0-4911-992E-FC204D0C1DE7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5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lassholder for innhold 5">
            <a:extLst>
              <a:ext uri="{FF2B5EF4-FFF2-40B4-BE49-F238E27FC236}">
                <a16:creationId xmlns:a16="http://schemas.microsoft.com/office/drawing/2014/main" id="{525FCA3E-414D-4D4C-A53C-5A095FF69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21751" r="139" b="3325"/>
          <a:stretch>
            <a:fillRect/>
          </a:stretch>
        </p:blipFill>
        <p:spPr bwMode="auto">
          <a:xfrm>
            <a:off x="23813" y="6350"/>
            <a:ext cx="12144375" cy="6851650"/>
          </a:xfrm>
        </p:spPr>
      </p:pic>
      <p:sp>
        <p:nvSpPr>
          <p:cNvPr id="36867" name="Tittel 1">
            <a:extLst>
              <a:ext uri="{FF2B5EF4-FFF2-40B4-BE49-F238E27FC236}">
                <a16:creationId xmlns:a16="http://schemas.microsoft.com/office/drawing/2014/main" id="{295CD92A-6F83-434C-B891-CC4E46894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6350"/>
            <a:ext cx="7773988" cy="857250"/>
          </a:xfrm>
        </p:spPr>
        <p:txBody>
          <a:bodyPr/>
          <a:lstStyle/>
          <a:p>
            <a:r>
              <a:rPr lang="nb-NO" altLang="nb-NO"/>
              <a:t>Fordeling avdelinger</a:t>
            </a:r>
          </a:p>
        </p:txBody>
      </p:sp>
      <p:sp>
        <p:nvSpPr>
          <p:cNvPr id="36868" name="Plassholder for lysbildenummer 3">
            <a:extLst>
              <a:ext uri="{FF2B5EF4-FFF2-40B4-BE49-F238E27FC236}">
                <a16:creationId xmlns:a16="http://schemas.microsoft.com/office/drawing/2014/main" id="{61674E30-60CE-44A1-A71E-8B3FD319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0E3886-95CD-427C-95E0-4D00D10B21F1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6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  <p:graphicFrame>
        <p:nvGraphicFramePr>
          <p:cNvPr id="55362" name="Group 66">
            <a:extLst>
              <a:ext uri="{FF2B5EF4-FFF2-40B4-BE49-F238E27FC236}">
                <a16:creationId xmlns:a16="http://schemas.microsoft.com/office/drawing/2014/main" id="{BB934485-9977-4854-989A-1A41AAA2399E}"/>
              </a:ext>
            </a:extLst>
          </p:cNvPr>
          <p:cNvGraphicFramePr>
            <a:graphicFrameLocks noGrp="1"/>
          </p:cNvGraphicFramePr>
          <p:nvPr/>
        </p:nvGraphicFramePr>
        <p:xfrm>
          <a:off x="407988" y="1697038"/>
          <a:ext cx="3671886" cy="4934316"/>
        </p:xfrm>
        <a:graphic>
          <a:graphicData uri="http://schemas.openxmlformats.org/drawingml/2006/table">
            <a:tbl>
              <a:tblPr/>
              <a:tblGrid>
                <a:gridCol w="107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Finnmark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  <a:cs typeface="+mn-cs"/>
                        </a:rPr>
                        <a:t>Pål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Agder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Pernille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Troms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Pål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Telemark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Pernille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Nordland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  <a:cs typeface="+mn-cs"/>
                        </a:rPr>
                        <a:t>Pål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Vestfold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Pål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Trøndelag nord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  <a:cs typeface="+mn-cs"/>
                        </a:rPr>
                        <a:t>Pernille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Buskerud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Pål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Trøndelag sør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  <a:cs typeface="+mn-cs"/>
                        </a:rPr>
                        <a:t>Pernille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Oslo og Akershus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Pål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Møre og Romsdal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  <a:cs typeface="+mn-cs"/>
                        </a:rPr>
                        <a:t>Pernille</a:t>
                      </a: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Østfold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  <a:cs typeface="+mn-cs"/>
                        </a:rPr>
                        <a:t>Per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Sogn og Fjordane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Hedmark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Hordaland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Oppland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Pål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Nord-R og Sunnhord.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Svalbard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Pernille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Rogaland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Per</a:t>
                      </a:r>
                    </a:p>
                  </a:txBody>
                  <a:tcPr marL="91427" marR="91427" marT="44042" marB="440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27" marR="91427" marT="44042" marB="4404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27" marR="91427" marT="44042" marB="4404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F6449A3-D34E-4B58-AA22-1B787C58F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Presentasjon av kandidater – bruk av standard CV</a:t>
            </a:r>
            <a:endParaRPr lang="en-US" altLang="nb-NO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EE452254-B4B2-4DA2-943C-5358B9DAA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0113" y="1916113"/>
            <a:ext cx="7772400" cy="3527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000"/>
              <a:t>Ved valg til sentrale verv i NITO skal alle kandidater fylle ut en standard CV fra en CV-mal som skal brukes når kandidatene til vervene offentliggjøres. </a:t>
            </a:r>
          </a:p>
          <a:p>
            <a:endParaRPr lang="nb-NO" altLang="nb-NO" sz="2000"/>
          </a:p>
          <a:p>
            <a:r>
              <a:rPr lang="nb-NO" altLang="nb-NO" sz="2000"/>
              <a:t>CV’en inneholder informasjon om utdanning/ grad, jobb, tillitsvalgterfaring, deltakelse på relevante NITO-kurs, tillitsverv utenfor NITO og særskilte interessefelt. </a:t>
            </a:r>
          </a:p>
          <a:p>
            <a:endParaRPr lang="nb-NO" altLang="nb-NO" sz="2000"/>
          </a:p>
          <a:p>
            <a:r>
              <a:rPr lang="nb-NO" altLang="nb-NO" sz="2000"/>
              <a:t>Ved valg til verv i NITOs avdelinger anbefales det å benyttes CV-malen på samme måte som for de sentrale vervene.</a:t>
            </a:r>
          </a:p>
          <a:p>
            <a:endParaRPr lang="en-US" altLang="nb-NO" sz="240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8979633-A3D1-4F49-87D0-2251CB0C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105E12-2785-448C-AD7A-E13846255DE5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7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C86C8F-34FA-402A-BFD5-437F65DC7BA3}"/>
              </a:ext>
            </a:extLst>
          </p:cNvPr>
          <p:cNvGraphicFramePr/>
          <p:nvPr/>
        </p:nvGraphicFramePr>
        <p:xfrm>
          <a:off x="1474005" y="5671303"/>
          <a:ext cx="6624736" cy="76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>
            <a:extLst>
              <a:ext uri="{FF2B5EF4-FFF2-40B4-BE49-F238E27FC236}">
                <a16:creationId xmlns:a16="http://schemas.microsoft.com/office/drawing/2014/main" id="{71AECBA6-3BD5-457C-B021-4E5792943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Åpenhetsutvalget</a:t>
            </a:r>
          </a:p>
        </p:txBody>
      </p:sp>
      <p:sp>
        <p:nvSpPr>
          <p:cNvPr id="38915" name="Plassholder for innhold 2">
            <a:extLst>
              <a:ext uri="{FF2B5EF4-FFF2-40B4-BE49-F238E27FC236}">
                <a16:creationId xmlns:a16="http://schemas.microsoft.com/office/drawing/2014/main" id="{623117B3-6B30-4BC0-977E-5130F8363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0113" y="1674813"/>
            <a:ext cx="8004175" cy="43195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000"/>
              <a:t>Det skal ikke være full offentlig åpenhet om kandidater gjennom hele valgprosessen da det ikke vil være hensiktsmessig for organisasjonen. </a:t>
            </a:r>
          </a:p>
          <a:p>
            <a:r>
              <a:rPr lang="nb-NO" altLang="nb-NO" sz="2000"/>
              <a:t>Full offentliggjøring av valgkomiteens endelige forslag skjer først ...</a:t>
            </a:r>
          </a:p>
          <a:p>
            <a:r>
              <a:rPr lang="nb-NO" altLang="nb-NO" sz="2000"/>
              <a:t>Valgkomiteens endelige forslag skal sendes ut </a:t>
            </a:r>
            <a:r>
              <a:rPr lang="nb-NO" altLang="nb-NO" sz="2000" i="1"/>
              <a:t>da og sånn og slik (sammen med resten av saksunderlaget?)</a:t>
            </a:r>
            <a:r>
              <a:rPr lang="nb-NO" altLang="nb-NO" sz="2000"/>
              <a:t> </a:t>
            </a:r>
          </a:p>
          <a:p>
            <a:endParaRPr lang="nb-NO" altLang="nb-NO"/>
          </a:p>
        </p:txBody>
      </p:sp>
      <p:sp>
        <p:nvSpPr>
          <p:cNvPr id="38916" name="Plassholder for lysbildenummer 3">
            <a:extLst>
              <a:ext uri="{FF2B5EF4-FFF2-40B4-BE49-F238E27FC236}">
                <a16:creationId xmlns:a16="http://schemas.microsoft.com/office/drawing/2014/main" id="{06CC4C5A-9F73-4BC3-AB7E-7DEEFFC0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BDC017-C8AE-49AE-84C1-D03BB5EA9FFA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8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tel 1">
            <a:extLst>
              <a:ext uri="{FF2B5EF4-FFF2-40B4-BE49-F238E27FC236}">
                <a16:creationId xmlns:a16="http://schemas.microsoft.com/office/drawing/2014/main" id="{CAB33F04-D970-48E0-9593-A5411ACC1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325" y="692150"/>
            <a:ext cx="7773988" cy="503238"/>
          </a:xfrm>
        </p:spPr>
        <p:txBody>
          <a:bodyPr/>
          <a:lstStyle/>
          <a:p>
            <a:r>
              <a:rPr lang="nb-NO" altLang="nb-NO" sz="2800"/>
              <a:t>Tariffutvalget </a:t>
            </a:r>
            <a:r>
              <a:rPr lang="nb-NO" altLang="nb-NO" sz="2800" b="0"/>
              <a:t>xxx</a:t>
            </a:r>
            <a:r>
              <a:rPr lang="nb-NO" altLang="nb-NO" sz="2800"/>
              <a:t> 20xx – 20xx</a:t>
            </a:r>
          </a:p>
        </p:txBody>
      </p:sp>
      <p:sp>
        <p:nvSpPr>
          <p:cNvPr id="39939" name="Plassholder for lysbildenummer 2">
            <a:extLst>
              <a:ext uri="{FF2B5EF4-FFF2-40B4-BE49-F238E27FC236}">
                <a16:creationId xmlns:a16="http://schemas.microsoft.com/office/drawing/2014/main" id="{01BF0AAF-93F8-4843-93D4-842FE623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5D74CB-0E78-462A-B002-96DB9459A08B}" type="slidenum">
              <a:rPr lang="nb-NO" altLang="nb-NO" sz="1000">
                <a:solidFill>
                  <a:srgbClr val="2F4C40"/>
                </a:solidFill>
                <a:latin typeface="Blender-Medium" pitchFamily="8" charset="0"/>
              </a:rPr>
              <a:pPr/>
              <a:t>9</a:t>
            </a:fld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  <a:p>
            <a:endParaRPr lang="nb-NO" altLang="nb-NO" sz="1000">
              <a:solidFill>
                <a:srgbClr val="2F4C40"/>
              </a:solidFill>
              <a:latin typeface="Blender-Medium" pitchFamily="8" charset="0"/>
            </a:endParaRPr>
          </a:p>
        </p:txBody>
      </p:sp>
      <p:graphicFrame>
        <p:nvGraphicFramePr>
          <p:cNvPr id="76925" name="Group 125">
            <a:extLst>
              <a:ext uri="{FF2B5EF4-FFF2-40B4-BE49-F238E27FC236}">
                <a16:creationId xmlns:a16="http://schemas.microsoft.com/office/drawing/2014/main" id="{340FC166-00B7-49F0-AE2F-5ACB4B1293FF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1668463"/>
          <a:ext cx="8539162" cy="4778373"/>
        </p:xfrm>
        <a:graphic>
          <a:graphicData uri="http://schemas.openxmlformats.org/drawingml/2006/table">
            <a:tbl>
              <a:tblPr/>
              <a:tblGrid>
                <a:gridCol w="165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0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Kandidat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Avdeling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Leder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Navn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NITO xxx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1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Navn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NITO xxx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2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…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…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3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..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…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5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6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Vararepresent</a:t>
                      </a: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.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1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Navn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NITO xxx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2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…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…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4C40"/>
                          </a:solidFill>
                          <a:effectLst/>
                          <a:latin typeface="Blender-Book" pitchFamily="8" charset="0"/>
                          <a:ea typeface="ＭＳ Ｐゴシック" pitchFamily="8" charset="-128"/>
                        </a:rPr>
                        <a:t>3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F4C40"/>
                        </a:solidFill>
                        <a:effectLst/>
                        <a:latin typeface="Blender-Book" pitchFamily="8" charset="0"/>
                        <a:ea typeface="ＭＳ Ｐゴシック" pitchFamily="8" charset="-128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ITO Grønn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84DDFABC-369B-4FAF-82D1-D1DD8FEB75A1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b3849368ea848e3973ebcb3ce6c3401 xmlns="334a9a9f-13de-418a-a2eb-9168dfb3cdfb">
      <Terms xmlns="http://schemas.microsoft.com/office/infopath/2007/PartnerControls"/>
    </db3849368ea848e3973ebcb3ce6c3401>
    <NITOBedrift xmlns="334a9a9f-13de-418a-a2eb-9168dfb3cdfb" xsi:nil="true"/>
    <NITOErfaringsdokument xmlns="334a9a9f-13de-418a-a2eb-9168dfb3cdfb">false</NITOErfaringsdokument>
    <NITOAktorNavn xmlns="334a9a9f-13de-418a-a2eb-9168dfb3cdfb" xsi:nil="true"/>
    <nfe54b9498d8434ca0d7fc26beb59f0e xmlns="334a9a9f-13de-418a-a2eb-9168dfb3cdfb">
      <Terms xmlns="http://schemas.microsoft.com/office/infopath/2007/PartnerControls"/>
    </nfe54b9498d8434ca0d7fc26beb59f0e>
    <TaxKeywordTaxHTField xmlns="334a9a9f-13de-418a-a2eb-9168dfb3cdfb">
      <Terms xmlns="http://schemas.microsoft.com/office/infopath/2007/PartnerControls"/>
    </TaxKeywordTaxHTField>
    <TaxCatchAll xmlns="334a9a9f-13de-418a-a2eb-9168dfb3cdfb">
      <Value>8</Value>
    </TaxCatchAll>
    <NITOAktor xmlns="334a9a9f-13de-418a-a2eb-9168dfb3cdfb" xsi:nil="true"/>
    <i12ceb77829c42fe99ba6d6634996515 xmlns="334a9a9f-13de-418a-a2eb-9168dfb3cd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Tillitsvalgtsutvikling</TermName>
          <TermId xmlns="http://schemas.microsoft.com/office/infopath/2007/PartnerControls">8f860424-6c24-4d94-978b-21ea8bab77ef</TermId>
        </TermInfo>
      </Terms>
    </i12ceb77829c42fe99ba6d6634996515>
  </documentManagement>
</p:properties>
</file>

<file path=customXml/item2.xml><?xml version="1.0" encoding="utf-8"?>
<?mso-contentType ?>
<SharedContentType xmlns="Microsoft.SharePoint.Taxonomy.ContentTypeSync" SourceId="be13f703-908c-4372-a29c-f4d24ec91995" ContentTypeId="0x0101006E9A82387D6BC342A4721A4163B9F393" PreviousValue="false"/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ITODokument" ma:contentTypeID="0x0101006E9A82387D6BC342A4721A4163B9F393005C885A6F99C52A448ED5BE9CAF6B36A8" ma:contentTypeVersion="36" ma:contentTypeDescription="" ma:contentTypeScope="" ma:versionID="8f03cf62703629d7ac701227e99cf8ee">
  <xsd:schema xmlns:xsd="http://www.w3.org/2001/XMLSchema" xmlns:xs="http://www.w3.org/2001/XMLSchema" xmlns:p="http://schemas.microsoft.com/office/2006/metadata/properties" xmlns:ns2="334a9a9f-13de-418a-a2eb-9168dfb3cdfb" targetNamespace="http://schemas.microsoft.com/office/2006/metadata/properties" ma:root="true" ma:fieldsID="452e17ff2462c73278a4b8923c63ba3a" ns2:_="">
    <xsd:import namespace="334a9a9f-13de-418a-a2eb-9168dfb3cdfb"/>
    <xsd:element name="properties">
      <xsd:complexType>
        <xsd:sequence>
          <xsd:element name="documentManagement">
            <xsd:complexType>
              <xsd:all>
                <xsd:element ref="ns2:i12ceb77829c42fe99ba6d6634996515" minOccurs="0"/>
                <xsd:element ref="ns2:TaxCatchAll" minOccurs="0"/>
                <xsd:element ref="ns2:TaxCatchAllLabel" minOccurs="0"/>
                <xsd:element ref="ns2:db3849368ea848e3973ebcb3ce6c3401" minOccurs="0"/>
                <xsd:element ref="ns2:nfe54b9498d8434ca0d7fc26beb59f0e" minOccurs="0"/>
                <xsd:element ref="ns2:NITOErfaringsdokument" minOccurs="0"/>
                <xsd:element ref="ns2:NITOAktor" minOccurs="0"/>
                <xsd:element ref="ns2:NITOAktorNavn" minOccurs="0"/>
                <xsd:element ref="ns2:TaxKeywordTaxHTField" minOccurs="0"/>
                <xsd:element ref="ns2:NITOBedrif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a9a9f-13de-418a-a2eb-9168dfb3cdfb" elementFormDefault="qualified">
    <xsd:import namespace="http://schemas.microsoft.com/office/2006/documentManagement/types"/>
    <xsd:import namespace="http://schemas.microsoft.com/office/infopath/2007/PartnerControls"/>
    <xsd:element name="i12ceb77829c42fe99ba6d6634996515" ma:index="8" nillable="true" ma:taxonomy="true" ma:internalName="i12ceb77829c42fe99ba6d6634996515" ma:taxonomyFieldName="NITOAvdeling" ma:displayName="Organisasjonsenhet" ma:readOnly="false" ma:default="" ma:fieldId="{212ceb77-829c-42fe-99ba-6d6634996515}" ma:sspId="be13f703-908c-4372-a29c-f4d24ec91995" ma:termSetId="c5cd0e1c-f3b1-414d-a0b9-b37dedb722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dc440ae-d340-4753-a9a3-8b43b4312dce}" ma:internalName="TaxCatchAll" ma:showField="CatchAllData" ma:web="382fa76a-d2f2-4570-9eed-11df011c9d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dc440ae-d340-4753-a9a3-8b43b4312dce}" ma:internalName="TaxCatchAllLabel" ma:readOnly="true" ma:showField="CatchAllDataLabel" ma:web="382fa76a-d2f2-4570-9eed-11df011c9d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b3849368ea848e3973ebcb3ce6c3401" ma:index="12" nillable="true" ma:taxonomy="true" ma:internalName="db3849368ea848e3973ebcb3ce6c3401" ma:taxonomyFieldName="NITODokumenttype" ma:displayName="Dokumenttype" ma:readOnly="false" ma:default="" ma:fieldId="{db384936-8ea8-48e3-973e-bcb3ce6c3401}" ma:sspId="be13f703-908c-4372-a29c-f4d24ec91995" ma:termSetId="cc5c588b-29d3-444c-9530-12af3f7232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fe54b9498d8434ca0d7fc26beb59f0e" ma:index="14" nillable="true" ma:taxonomy="true" ma:internalName="nfe54b9498d8434ca0d7fc26beb59f0e" ma:taxonomyFieldName="NITOTema" ma:displayName="Tema" ma:readOnly="false" ma:default="" ma:fieldId="{7fe54b94-98d8-434c-a0d7-fc26beb59f0e}" ma:taxonomyMulti="true" ma:sspId="be13f703-908c-4372-a29c-f4d24ec91995" ma:termSetId="b6ac03a9-073b-47a4-8cc7-a3c0b69a3f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ITOErfaringsdokument" ma:index="16" nillable="true" ma:displayName="Erfaringsdokument" ma:default="0" ma:internalName="NITOErfaringsdokument" ma:readOnly="false">
      <xsd:simpleType>
        <xsd:restriction base="dms:Boolean"/>
      </xsd:simpleType>
    </xsd:element>
    <xsd:element name="NITOAktor" ma:index="17" nillable="true" ma:displayName="AktørId" ma:internalName="NITOAktor" ma:readOnly="false">
      <xsd:simpleType>
        <xsd:restriction base="dms:Text">
          <xsd:maxLength value="255"/>
        </xsd:restriction>
      </xsd:simpleType>
    </xsd:element>
    <xsd:element name="NITOAktorNavn" ma:index="18" nillable="true" ma:displayName="Aktør" ma:internalName="NITOAktorNavn" ma:readOnly="false">
      <xsd:simpleType>
        <xsd:restriction base="dms:Text">
          <xsd:maxLength value="255"/>
        </xsd:restriction>
      </xsd:simpleType>
    </xsd:element>
    <xsd:element name="TaxKeywordTaxHTField" ma:index="19" nillable="true" ma:taxonomy="true" ma:internalName="TaxKeywordTaxHTField" ma:taxonomyFieldName="TaxKeyword" ma:displayName="Organisasjonsnøkkelord" ma:fieldId="{23f27201-bee3-471e-b2e7-b64fd8b7ca38}" ma:taxonomyMulti="true" ma:sspId="be13f703-908c-4372-a29c-f4d24ec919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ITOBedrift" ma:index="21" nillable="true" ma:displayName="BedriftId" ma:internalName="NITOBedrift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D7546D-18FA-4A80-BBA4-8D662DDFD2E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34a9a9f-13de-418a-a2eb-9168dfb3cdf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7DD1FF-D2AF-44EB-8BFE-4D71564AA21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B2C4FF1-0978-4FBA-953B-BD4A27EFCBB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EACF7A1-B1A3-4F7E-A62E-B1AD5D3BC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a9a9f-13de-418a-a2eb-9168dfb3c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9C65F8D-F432-486D-A7BA-56E6EF526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546</Words>
  <Application>Microsoft Office PowerPoint</Application>
  <PresentationFormat>Widescreen</PresentationFormat>
  <Paragraphs>154</Paragraphs>
  <Slides>12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Blender-Book</vt:lpstr>
      <vt:lpstr>Blender-Medium</vt:lpstr>
      <vt:lpstr>Trebuchet MS</vt:lpstr>
      <vt:lpstr>Webdings</vt:lpstr>
      <vt:lpstr>NITO Grønn</vt:lpstr>
      <vt:lpstr>Valgkomité Tariffutvalg xxx  20xx</vt:lpstr>
      <vt:lpstr>Valgkomitéen for xxx</vt:lpstr>
      <vt:lpstr>Valgkomitéens arbeid:</vt:lpstr>
      <vt:lpstr>PowerPoint-presentasjon</vt:lpstr>
      <vt:lpstr>Arbeidet vårt så langt… </vt:lpstr>
      <vt:lpstr>Fordeling avdelinger</vt:lpstr>
      <vt:lpstr>Presentasjon av kandidater – bruk av standard CV</vt:lpstr>
      <vt:lpstr>Åpenhetsutvalget</vt:lpstr>
      <vt:lpstr>Tariffutvalget xxx 20xx – 20xx</vt:lpstr>
      <vt:lpstr>Lokalt tariffutvalgs leders ansvar: Finn kandidater! </vt:lpstr>
      <vt:lpstr>PowerPoint-presentasjon</vt:lpstr>
      <vt:lpstr>PowerPoint-presentasjon</vt:lpstr>
    </vt:vector>
  </TitlesOfParts>
  <Company>Hei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Signe Marie Holter</dc:creator>
  <cp:lastModifiedBy>Elisabeth Tindeland</cp:lastModifiedBy>
  <cp:revision>304</cp:revision>
  <dcterms:created xsi:type="dcterms:W3CDTF">2006-06-27T08:03:59Z</dcterms:created>
  <dcterms:modified xsi:type="dcterms:W3CDTF">2021-02-18T15:04:09Z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ITOAvdeling">
    <vt:lpwstr>8;#Tillitsvalgtsutvikling|8f860424-6c24-4d94-978b-21ea8bab77ef</vt:lpwstr>
  </property>
  <property fmtid="{D5CDD505-2E9C-101B-9397-08002B2CF9AE}" pid="3" name="TaxKeywordTaxHTField">
    <vt:lpwstr/>
  </property>
  <property fmtid="{D5CDD505-2E9C-101B-9397-08002B2CF9AE}" pid="4" name="db3849368ea848e3973ebcb3ce6c3401">
    <vt:lpwstr/>
  </property>
  <property fmtid="{D5CDD505-2E9C-101B-9397-08002B2CF9AE}" pid="5" name="TaxKeyword">
    <vt:lpwstr/>
  </property>
  <property fmtid="{D5CDD505-2E9C-101B-9397-08002B2CF9AE}" pid="6" name="NITODokumenttype">
    <vt:lpwstr/>
  </property>
  <property fmtid="{D5CDD505-2E9C-101B-9397-08002B2CF9AE}" pid="7" name="i12ceb77829c42fe99ba6d6634996515">
    <vt:lpwstr>Tillitsvalgtsutvikling|8f860424-6c24-4d94-978b-21ea8bab77ef</vt:lpwstr>
  </property>
  <property fmtid="{D5CDD505-2E9C-101B-9397-08002B2CF9AE}" pid="8" name="NITOTema">
    <vt:lpwstr/>
  </property>
  <property fmtid="{D5CDD505-2E9C-101B-9397-08002B2CF9AE}" pid="9" name="nfe54b9498d8434ca0d7fc26beb59f0e">
    <vt:lpwstr/>
  </property>
  <property fmtid="{D5CDD505-2E9C-101B-9397-08002B2CF9AE}" pid="10" name="TaxCatchAll">
    <vt:lpwstr>8;#Tillitsvalgtsutvikling|8f860424-6c24-4d94-978b-21ea8bab77ef</vt:lpwstr>
  </property>
  <property fmtid="{D5CDD505-2E9C-101B-9397-08002B2CF9AE}" pid="11" name="NITOBedrift">
    <vt:lpwstr/>
  </property>
  <property fmtid="{D5CDD505-2E9C-101B-9397-08002B2CF9AE}" pid="12" name="NITOErfaringsdokument">
    <vt:lpwstr>0</vt:lpwstr>
  </property>
  <property fmtid="{D5CDD505-2E9C-101B-9397-08002B2CF9AE}" pid="13" name="NITOAktorNavn">
    <vt:lpwstr/>
  </property>
  <property fmtid="{D5CDD505-2E9C-101B-9397-08002B2CF9AE}" pid="14" name="NITOAktor">
    <vt:lpwstr/>
  </property>
  <property fmtid="{D5CDD505-2E9C-101B-9397-08002B2CF9AE}" pid="15" name="display_urn:schemas-microsoft-com:office:office#SharedWithUsers">
    <vt:lpwstr>Gisle Frantzen Lie</vt:lpwstr>
  </property>
  <property fmtid="{D5CDD505-2E9C-101B-9397-08002B2CF9AE}" pid="16" name="SharedWithUsers">
    <vt:lpwstr>51;#Gisle Frantzen Lie</vt:lpwstr>
  </property>
  <property fmtid="{D5CDD505-2E9C-101B-9397-08002B2CF9AE}" pid="17" name="ContentTypeId">
    <vt:lpwstr>0x0101006E9A82387D6BC342A4721A4163B9F393005C885A6F99C52A448ED5BE9CAF6B36A8</vt:lpwstr>
  </property>
</Properties>
</file>